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56" r:id="rId5"/>
    <p:sldId id="2147375589" r:id="rId6"/>
    <p:sldId id="4848" r:id="rId7"/>
    <p:sldId id="2147375597" r:id="rId8"/>
    <p:sldId id="2147375615" r:id="rId9"/>
    <p:sldId id="2147375601" r:id="rId10"/>
    <p:sldId id="2147375617" r:id="rId11"/>
    <p:sldId id="2147375602" r:id="rId12"/>
    <p:sldId id="2147375603" r:id="rId13"/>
    <p:sldId id="2147375604" r:id="rId14"/>
    <p:sldId id="2147375605" r:id="rId15"/>
    <p:sldId id="2147375619" r:id="rId16"/>
    <p:sldId id="2147375606" r:id="rId17"/>
    <p:sldId id="2147375607" r:id="rId18"/>
    <p:sldId id="2147375608" r:id="rId19"/>
    <p:sldId id="2147375609" r:id="rId20"/>
    <p:sldId id="2147375620" r:id="rId21"/>
    <p:sldId id="2147375610" r:id="rId22"/>
    <p:sldId id="2147375611" r:id="rId23"/>
    <p:sldId id="2147375612" r:id="rId24"/>
    <p:sldId id="2147375613" r:id="rId25"/>
    <p:sldId id="2147375614" r:id="rId26"/>
    <p:sldId id="1633" r:id="rId27"/>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40" userDrawn="1">
          <p15:clr>
            <a:srgbClr val="A4A3A4"/>
          </p15:clr>
        </p15:guide>
        <p15:guide id="3" orient="horz" pos="1296" userDrawn="1">
          <p15:clr>
            <a:srgbClr val="A4A3A4"/>
          </p15:clr>
        </p15:guide>
        <p15:guide id="4" pos="7368" userDrawn="1">
          <p15:clr>
            <a:srgbClr val="A4A3A4"/>
          </p15:clr>
        </p15:guide>
        <p15:guide id="5" orient="horz" pos="2448" userDrawn="1">
          <p15:clr>
            <a:srgbClr val="A4A3A4"/>
          </p15:clr>
        </p15:guide>
        <p15:guide id="6" pos="3792" userDrawn="1">
          <p15:clr>
            <a:srgbClr val="A4A3A4"/>
          </p15:clr>
        </p15:guide>
        <p15:guide id="7" pos="3912" userDrawn="1">
          <p15:clr>
            <a:srgbClr val="A4A3A4"/>
          </p15:clr>
        </p15:guide>
        <p15:guide id="8" pos="336" userDrawn="1">
          <p15:clr>
            <a:srgbClr val="A4A3A4"/>
          </p15:clr>
        </p15:guide>
        <p15:guide id="9" pos="2808" userDrawn="1">
          <p15:clr>
            <a:srgbClr val="A4A3A4"/>
          </p15:clr>
        </p15:guide>
        <p15:guide id="10" pos="259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F80B698-1556-A878-72C9-39F4C38E8BCE}" name="Devayani Choubal" initials="DC" userId="S::devayani.choubal@u-next.com::53ae5dc1-82ed-4152-be5e-64c69001be2f"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Ronak Ron [UNext]" initials="RR[" lastIdx="0" clrIdx="0">
    <p:extLst>
      <p:ext uri="{19B8F6BF-5375-455C-9EA6-DF929625EA0E}">
        <p15:presenceInfo xmlns:p15="http://schemas.microsoft.com/office/powerpoint/2012/main" userId="S-1-5-21-3050109315-2652681210-1900103164-658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3246"/>
    <a:srgbClr val="FF6600"/>
    <a:srgbClr val="595959"/>
    <a:srgbClr val="EDBD95"/>
    <a:srgbClr val="DFC597"/>
    <a:srgbClr val="CDCB99"/>
    <a:srgbClr val="A1A1A1"/>
    <a:srgbClr val="767171"/>
    <a:srgbClr val="323335"/>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AEEC84-34FD-0443-819D-55B3CA9CB44C}" v="43" dt="2024-09-01T11:26:42.5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45" autoAdjust="0"/>
    <p:restoredTop sz="93447" autoAdjust="0"/>
  </p:normalViewPr>
  <p:slideViewPr>
    <p:cSldViewPr snapToGrid="0">
      <p:cViewPr varScale="1">
        <p:scale>
          <a:sx n="110" d="100"/>
          <a:sy n="110" d="100"/>
        </p:scale>
        <p:origin x="208" y="568"/>
      </p:cViewPr>
      <p:guideLst>
        <p:guide orient="horz" pos="840"/>
        <p:guide orient="horz" pos="1296"/>
        <p:guide pos="7368"/>
        <p:guide orient="horz" pos="2448"/>
        <p:guide pos="3792"/>
        <p:guide pos="3912"/>
        <p:guide pos="336"/>
        <p:guide pos="2808"/>
        <p:guide pos="2592"/>
      </p:guideLst>
    </p:cSldViewPr>
  </p:slideViewPr>
  <p:notesTextViewPr>
    <p:cViewPr>
      <p:scale>
        <a:sx n="1" d="1"/>
        <a:sy n="1" d="1"/>
      </p:scale>
      <p:origin x="0" y="0"/>
    </p:cViewPr>
  </p:notesTextViewPr>
  <p:sorterViewPr>
    <p:cViewPr>
      <p:scale>
        <a:sx n="50" d="100"/>
        <a:sy n="50" d="100"/>
      </p:scale>
      <p:origin x="0" y="0"/>
    </p:cViewPr>
  </p:sorterViewPr>
  <p:notesViewPr>
    <p:cSldViewPr snapToGrid="0">
      <p:cViewPr varScale="1">
        <p:scale>
          <a:sx n="49" d="100"/>
          <a:sy n="49" d="100"/>
        </p:scale>
        <p:origin x="2910"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tags" Target="tags/tag1.xml"/><Relationship Id="rId35"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EFE5A76-C01F-4BC9-88F3-398B036E3DE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978A5B3-1817-426C-9FE1-7C805AB7B5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665F293-8627-45D3-8E1A-F6ADA80B8E24}" type="datetimeFigureOut">
              <a:rPr lang="en-US" smtClean="0"/>
              <a:t>9/1/24</a:t>
            </a:fld>
            <a:endParaRPr lang="en-US"/>
          </a:p>
        </p:txBody>
      </p:sp>
      <p:sp>
        <p:nvSpPr>
          <p:cNvPr id="4" name="Footer Placeholder 3">
            <a:extLst>
              <a:ext uri="{FF2B5EF4-FFF2-40B4-BE49-F238E27FC236}">
                <a16:creationId xmlns:a16="http://schemas.microsoft.com/office/drawing/2014/main" id="{3A430698-86D0-4ED7-BA12-B188B70018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F18B094-49A8-4C1A-89B2-A2DD3D782F3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9E9A553-0509-4CFD-AE32-30968D1E42ED}" type="slidenum">
              <a:rPr lang="en-US" smtClean="0"/>
              <a:t>‹#›</a:t>
            </a:fld>
            <a:endParaRPr lang="en-US"/>
          </a:p>
        </p:txBody>
      </p:sp>
    </p:spTree>
    <p:extLst>
      <p:ext uri="{BB962C8B-B14F-4D97-AF65-F5344CB8AC3E}">
        <p14:creationId xmlns:p14="http://schemas.microsoft.com/office/powerpoint/2010/main" val="3520557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09F1D-83B7-43AF-A495-3D2B1AB5AEA1}" type="datetimeFigureOut">
              <a:rPr lang="fr-FR" smtClean="0"/>
              <a:t>01/09/2024</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E40836-DCE2-43E5-BC89-B27048B0D18C}" type="slidenum">
              <a:rPr lang="fr-FR" smtClean="0"/>
              <a:t>‹#›</a:t>
            </a:fld>
            <a:endParaRPr lang="fr-FR"/>
          </a:p>
        </p:txBody>
      </p:sp>
    </p:spTree>
    <p:extLst>
      <p:ext uri="{BB962C8B-B14F-4D97-AF65-F5344CB8AC3E}">
        <p14:creationId xmlns:p14="http://schemas.microsoft.com/office/powerpoint/2010/main" val="8194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 Id="rId1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0F0E9A1-B6DE-4168-B5A1-8DD9A175CD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4322" cy="6858000"/>
          </a:xfrm>
          <a:prstGeom prst="rect">
            <a:avLst/>
          </a:prstGeom>
        </p:spPr>
      </p:pic>
      <p:sp>
        <p:nvSpPr>
          <p:cNvPr id="3" name="Subtitle 2">
            <a:extLst>
              <a:ext uri="{FF2B5EF4-FFF2-40B4-BE49-F238E27FC236}">
                <a16:creationId xmlns:a16="http://schemas.microsoft.com/office/drawing/2014/main" id="{F424BBA8-8B40-48D2-944C-09BAE91D374F}"/>
              </a:ext>
            </a:extLst>
          </p:cNvPr>
          <p:cNvSpPr>
            <a:spLocks noGrp="1"/>
          </p:cNvSpPr>
          <p:nvPr>
            <p:ph type="subTitle" idx="1" hasCustomPrompt="1"/>
          </p:nvPr>
        </p:nvSpPr>
        <p:spPr>
          <a:xfrm>
            <a:off x="532334" y="4544698"/>
            <a:ext cx="6259003" cy="1655762"/>
          </a:xfrm>
          <a:prstGeom prst="rect">
            <a:avLst/>
          </a:prstGeo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851B38EA-93F4-4AE2-A67B-F3B4600DBC36}"/>
              </a:ext>
            </a:extLst>
          </p:cNvPr>
          <p:cNvSpPr>
            <a:spLocks noGrp="1"/>
          </p:cNvSpPr>
          <p:nvPr>
            <p:ph type="dt" sz="half" idx="10"/>
          </p:nvPr>
        </p:nvSpPr>
        <p:spPr>
          <a:xfrm>
            <a:off x="556639" y="6356350"/>
            <a:ext cx="2743200" cy="365125"/>
          </a:xfrm>
          <a:prstGeom prst="rect">
            <a:avLst/>
          </a:prstGeom>
        </p:spPr>
        <p:txBody>
          <a:bodyPr/>
          <a:lstStyle>
            <a:lvl1pPr>
              <a:defRPr>
                <a:solidFill>
                  <a:schemeClr val="bg1"/>
                </a:solidFill>
              </a:defRPr>
            </a:lvl1pPr>
          </a:lstStyle>
          <a:p>
            <a:endParaRPr lang="en-US" dirty="0"/>
          </a:p>
        </p:txBody>
      </p:sp>
      <p:sp>
        <p:nvSpPr>
          <p:cNvPr id="24" name="Text Placeholder 22">
            <a:extLst>
              <a:ext uri="{FF2B5EF4-FFF2-40B4-BE49-F238E27FC236}">
                <a16:creationId xmlns:a16="http://schemas.microsoft.com/office/drawing/2014/main" id="{2C65561A-2CFC-4A8B-9C60-BCE32A0B5358}"/>
              </a:ext>
            </a:extLst>
          </p:cNvPr>
          <p:cNvSpPr>
            <a:spLocks noGrp="1"/>
          </p:cNvSpPr>
          <p:nvPr>
            <p:ph type="body" sz="quarter" idx="12" hasCustomPrompt="1"/>
          </p:nvPr>
        </p:nvSpPr>
        <p:spPr>
          <a:xfrm>
            <a:off x="539615" y="3716073"/>
            <a:ext cx="10525125" cy="1201738"/>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grpSp>
        <p:nvGrpSpPr>
          <p:cNvPr id="7" name="Group 6">
            <a:extLst>
              <a:ext uri="{FF2B5EF4-FFF2-40B4-BE49-F238E27FC236}">
                <a16:creationId xmlns:a16="http://schemas.microsoft.com/office/drawing/2014/main" id="{C45ED35D-2033-4D06-A960-F501039EB620}"/>
              </a:ext>
            </a:extLst>
          </p:cNvPr>
          <p:cNvGrpSpPr/>
          <p:nvPr userDrawn="1"/>
        </p:nvGrpSpPr>
        <p:grpSpPr>
          <a:xfrm>
            <a:off x="667246" y="786655"/>
            <a:ext cx="1903700" cy="594469"/>
            <a:chOff x="-1341375" y="2360931"/>
            <a:chExt cx="1059076" cy="330718"/>
          </a:xfrm>
        </p:grpSpPr>
        <p:pic>
          <p:nvPicPr>
            <p:cNvPr id="8" name="Graphic 7">
              <a:extLst>
                <a:ext uri="{FF2B5EF4-FFF2-40B4-BE49-F238E27FC236}">
                  <a16:creationId xmlns:a16="http://schemas.microsoft.com/office/drawing/2014/main" id="{BC09FDE2-AE7C-485C-ADFC-AC10B7828CC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1960"/>
            <a:stretch/>
          </p:blipFill>
          <p:spPr>
            <a:xfrm>
              <a:off x="-1108801" y="2360931"/>
              <a:ext cx="826502" cy="330718"/>
            </a:xfrm>
            <a:prstGeom prst="rect">
              <a:avLst/>
            </a:prstGeom>
          </p:spPr>
        </p:pic>
        <p:pic>
          <p:nvPicPr>
            <p:cNvPr id="10" name="Graphic 9">
              <a:extLst>
                <a:ext uri="{FF2B5EF4-FFF2-40B4-BE49-F238E27FC236}">
                  <a16:creationId xmlns:a16="http://schemas.microsoft.com/office/drawing/2014/main" id="{CC0F8E41-253E-41DF-8E38-8F20042CF502}"/>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r="78849"/>
            <a:stretch/>
          </p:blipFill>
          <p:spPr>
            <a:xfrm>
              <a:off x="-1341375" y="2360931"/>
              <a:ext cx="224001" cy="330718"/>
            </a:xfrm>
            <a:prstGeom prst="rect">
              <a:avLst/>
            </a:prstGeom>
          </p:spPr>
        </p:pic>
      </p:grpSp>
    </p:spTree>
    <p:extLst>
      <p:ext uri="{BB962C8B-B14F-4D97-AF65-F5344CB8AC3E}">
        <p14:creationId xmlns:p14="http://schemas.microsoft.com/office/powerpoint/2010/main" val="52525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Video (2 column)">
    <p:spTree>
      <p:nvGrpSpPr>
        <p:cNvPr id="1" name=""/>
        <p:cNvGrpSpPr/>
        <p:nvPr/>
      </p:nvGrpSpPr>
      <p:grpSpPr>
        <a:xfrm>
          <a:off x="0" y="0"/>
          <a:ext cx="0" cy="0"/>
          <a:chOff x="0" y="0"/>
          <a:chExt cx="0" cy="0"/>
        </a:xfrm>
      </p:grpSpPr>
      <p:sp>
        <p:nvSpPr>
          <p:cNvPr id="19" name="Media Placeholder 18">
            <a:extLst>
              <a:ext uri="{FF2B5EF4-FFF2-40B4-BE49-F238E27FC236}">
                <a16:creationId xmlns:a16="http://schemas.microsoft.com/office/drawing/2014/main" id="{0163825F-9622-442C-A955-9A670AE36873}"/>
              </a:ext>
            </a:extLst>
          </p:cNvPr>
          <p:cNvSpPr>
            <a:spLocks noGrp="1"/>
          </p:cNvSpPr>
          <p:nvPr>
            <p:ph type="media" sz="quarter" idx="15"/>
          </p:nvPr>
        </p:nvSpPr>
        <p:spPr>
          <a:xfrm>
            <a:off x="463550" y="2155178"/>
            <a:ext cx="4939724" cy="2766001"/>
          </a:xfrm>
          <a:prstGeom prst="rect">
            <a:avLst/>
          </a:prstGeom>
        </p:spPr>
        <p:txBody>
          <a:bodyPr/>
          <a:lstStyle>
            <a:lvl1pPr marL="0" indent="0">
              <a:buClr>
                <a:srgbClr val="FF270D"/>
              </a:buClr>
              <a:buFontTx/>
              <a:buNone/>
              <a:defRPr/>
            </a:lvl1pPr>
          </a:lstStyle>
          <a:p>
            <a:r>
              <a:rPr lang="en-US"/>
              <a:t>Click icon to add media</a:t>
            </a:r>
            <a:endParaRPr lang="en-US" dirty="0"/>
          </a:p>
        </p:txBody>
      </p:sp>
      <p:sp>
        <p:nvSpPr>
          <p:cNvPr id="12" name="Text Placeholder 14">
            <a:extLst>
              <a:ext uri="{FF2B5EF4-FFF2-40B4-BE49-F238E27FC236}">
                <a16:creationId xmlns:a16="http://schemas.microsoft.com/office/drawing/2014/main" id="{92129C50-A50F-426C-A1B4-A5BC0AE11753}"/>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13" name="Title 1">
            <a:extLst>
              <a:ext uri="{FF2B5EF4-FFF2-40B4-BE49-F238E27FC236}">
                <a16:creationId xmlns:a16="http://schemas.microsoft.com/office/drawing/2014/main" id="{24023A7D-6604-4466-8935-5BE76FFE3568}"/>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21" name="Text Placeholder 14">
            <a:extLst>
              <a:ext uri="{FF2B5EF4-FFF2-40B4-BE49-F238E27FC236}">
                <a16:creationId xmlns:a16="http://schemas.microsoft.com/office/drawing/2014/main" id="{70D8C073-C831-4972-98E2-0D778FB9199D}"/>
              </a:ext>
            </a:extLst>
          </p:cNvPr>
          <p:cNvSpPr>
            <a:spLocks noGrp="1"/>
          </p:cNvSpPr>
          <p:nvPr>
            <p:ph type="body" sz="quarter" idx="13"/>
          </p:nvPr>
        </p:nvSpPr>
        <p:spPr>
          <a:xfrm>
            <a:off x="5975597" y="2155178"/>
            <a:ext cx="5748232" cy="276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cxnSp>
        <p:nvCxnSpPr>
          <p:cNvPr id="11" name="Straight Connector 10">
            <a:extLst>
              <a:ext uri="{FF2B5EF4-FFF2-40B4-BE49-F238E27FC236}">
                <a16:creationId xmlns:a16="http://schemas.microsoft.com/office/drawing/2014/main" id="{BAEBAD36-EC7D-4C77-89DF-F466D092DE3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0C2C1531-8A99-4649-BB92-845205A8A33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5CB26993-C947-4534-8402-0F64F94B2D3A}"/>
              </a:ext>
            </a:extLst>
          </p:cNvPr>
          <p:cNvSpPr>
            <a:spLocks noGrp="1"/>
          </p:cNvSpPr>
          <p:nvPr>
            <p:ph type="sldNum" sz="quarter" idx="16"/>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97399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CD03BBA6-5CE3-44D2-BEC3-1F68D8C3484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AE695197-BFA0-4150-8526-A4FF321426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622025" y="6313244"/>
            <a:ext cx="1059076" cy="330718"/>
          </a:xfrm>
          <a:prstGeom prst="rect">
            <a:avLst/>
          </a:prstGeom>
        </p:spPr>
      </p:pic>
      <p:sp>
        <p:nvSpPr>
          <p:cNvPr id="10" name="Slide Number Placeholder 6">
            <a:extLst>
              <a:ext uri="{FF2B5EF4-FFF2-40B4-BE49-F238E27FC236}">
                <a16:creationId xmlns:a16="http://schemas.microsoft.com/office/drawing/2014/main" id="{D213610D-1924-491C-AEBA-1EC1399317A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67363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46F6C916-80AD-43A5-AE45-7BB6AF28E67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3632"/>
          <a:stretch/>
        </p:blipFill>
        <p:spPr>
          <a:xfrm>
            <a:off x="-1" y="8789"/>
            <a:ext cx="12192001" cy="5996093"/>
          </a:xfrm>
          <a:prstGeom prst="rect">
            <a:avLst/>
          </a:prstGeom>
        </p:spPr>
      </p:pic>
      <p:sp>
        <p:nvSpPr>
          <p:cNvPr id="22" name="Rectangle 21">
            <a:extLst>
              <a:ext uri="{FF2B5EF4-FFF2-40B4-BE49-F238E27FC236}">
                <a16:creationId xmlns:a16="http://schemas.microsoft.com/office/drawing/2014/main" id="{3C865BB1-7E41-4D27-A250-D75244451574}"/>
              </a:ext>
            </a:extLst>
          </p:cNvPr>
          <p:cNvSpPr/>
          <p:nvPr userDrawn="1"/>
        </p:nvSpPr>
        <p:spPr>
          <a:xfrm>
            <a:off x="-2" y="0"/>
            <a:ext cx="12179808" cy="5926822"/>
          </a:xfrm>
          <a:prstGeom prst="rect">
            <a:avLst/>
          </a:prstGeom>
          <a:solidFill>
            <a:schemeClr val="tx1">
              <a:alpha val="5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p:ph type="body" sz="quarter" idx="12" hasCustomPrompt="1"/>
          </p:nvPr>
        </p:nvSpPr>
        <p:spPr>
          <a:xfrm>
            <a:off x="545642" y="2673043"/>
            <a:ext cx="10525125" cy="598314"/>
          </a:xfrm>
          <a:prstGeom prst="rect">
            <a:avLst/>
          </a:prstGeom>
        </p:spPr>
        <p:txBody>
          <a:bodyPr/>
          <a:lstStyle>
            <a:lvl1pPr marL="0" indent="0">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Thank You</a:t>
            </a:r>
          </a:p>
        </p:txBody>
      </p:sp>
      <p:sp>
        <p:nvSpPr>
          <p:cNvPr id="23" name="Rectangle 22">
            <a:extLst>
              <a:ext uri="{FF2B5EF4-FFF2-40B4-BE49-F238E27FC236}">
                <a16:creationId xmlns:a16="http://schemas.microsoft.com/office/drawing/2014/main" id="{1A40EE48-6312-4506-A13E-61545C93DC92}"/>
              </a:ext>
            </a:extLst>
          </p:cNvPr>
          <p:cNvSpPr/>
          <p:nvPr userDrawn="1"/>
        </p:nvSpPr>
        <p:spPr>
          <a:xfrm>
            <a:off x="0" y="5922632"/>
            <a:ext cx="12192000" cy="1004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Tree>
    <p:extLst>
      <p:ext uri="{BB962C8B-B14F-4D97-AF65-F5344CB8AC3E}">
        <p14:creationId xmlns:p14="http://schemas.microsoft.com/office/powerpoint/2010/main" val="3949270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Title+2 Column+2 subheadings">
    <p:spTree>
      <p:nvGrpSpPr>
        <p:cNvPr id="1" name=""/>
        <p:cNvGrpSpPr/>
        <p:nvPr/>
      </p:nvGrpSpPr>
      <p:grpSpPr>
        <a:xfrm>
          <a:off x="0" y="0"/>
          <a:ext cx="0" cy="0"/>
          <a:chOff x="0" y="0"/>
          <a:chExt cx="0" cy="0"/>
        </a:xfrm>
      </p:grpSpPr>
      <p:sp>
        <p:nvSpPr>
          <p:cNvPr id="17" name="Text Placeholder 14">
            <a:extLst>
              <a:ext uri="{FF2B5EF4-FFF2-40B4-BE49-F238E27FC236}">
                <a16:creationId xmlns:a16="http://schemas.microsoft.com/office/drawing/2014/main" id="{625519DA-A563-4E26-A5A3-35A5F1B0BEDE}"/>
              </a:ext>
            </a:extLst>
          </p:cNvPr>
          <p:cNvSpPr>
            <a:spLocks noGrp="1"/>
          </p:cNvSpPr>
          <p:nvPr>
            <p:ph type="body" sz="quarter" idx="13"/>
          </p:nvPr>
        </p:nvSpPr>
        <p:spPr>
          <a:xfrm>
            <a:off x="463551" y="2155178"/>
            <a:ext cx="5632450"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9" name="Text Placeholder 14">
            <a:extLst>
              <a:ext uri="{FF2B5EF4-FFF2-40B4-BE49-F238E27FC236}">
                <a16:creationId xmlns:a16="http://schemas.microsoft.com/office/drawing/2014/main" id="{8DE7D5C9-099D-4B37-AD1E-5D9D7C8964EF}"/>
              </a:ext>
            </a:extLst>
          </p:cNvPr>
          <p:cNvSpPr>
            <a:spLocks noGrp="1"/>
          </p:cNvSpPr>
          <p:nvPr>
            <p:ph type="body" sz="quarter" idx="16"/>
          </p:nvPr>
        </p:nvSpPr>
        <p:spPr>
          <a:xfrm>
            <a:off x="46354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0" name="Text Placeholder 14">
            <a:extLst>
              <a:ext uri="{FF2B5EF4-FFF2-40B4-BE49-F238E27FC236}">
                <a16:creationId xmlns:a16="http://schemas.microsoft.com/office/drawing/2014/main" id="{8B52B608-7F53-4519-97B1-8C454FF7D97C}"/>
              </a:ext>
            </a:extLst>
          </p:cNvPr>
          <p:cNvSpPr>
            <a:spLocks noGrp="1"/>
          </p:cNvSpPr>
          <p:nvPr>
            <p:ph type="body" sz="quarter" idx="17"/>
          </p:nvPr>
        </p:nvSpPr>
        <p:spPr>
          <a:xfrm>
            <a:off x="6193791" y="2155178"/>
            <a:ext cx="5530037" cy="3156001"/>
          </a:xfrm>
          <a:prstGeom prst="rect">
            <a:avLst/>
          </a:prstGeom>
        </p:spPr>
        <p:txBody>
          <a:bodyPr>
            <a:normAutofit/>
          </a:bodyPr>
          <a:lstStyle>
            <a:lvl1pPr marL="2286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1400">
                <a:solidFill>
                  <a:schemeClr val="tx1">
                    <a:lumMod val="85000"/>
                    <a:lumOff val="15000"/>
                  </a:schemeClr>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1" name="Text Placeholder 14">
            <a:extLst>
              <a:ext uri="{FF2B5EF4-FFF2-40B4-BE49-F238E27FC236}">
                <a16:creationId xmlns:a16="http://schemas.microsoft.com/office/drawing/2014/main" id="{269B4E35-2FEB-4EFE-9AB0-3ABEE0F71AF3}"/>
              </a:ext>
            </a:extLst>
          </p:cNvPr>
          <p:cNvSpPr>
            <a:spLocks noGrp="1"/>
          </p:cNvSpPr>
          <p:nvPr>
            <p:ph type="body" sz="quarter" idx="18"/>
          </p:nvPr>
        </p:nvSpPr>
        <p:spPr>
          <a:xfrm>
            <a:off x="6193789" y="1363083"/>
            <a:ext cx="3742691"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3"/>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2" name="Title 1">
            <a:extLst>
              <a:ext uri="{FF2B5EF4-FFF2-40B4-BE49-F238E27FC236}">
                <a16:creationId xmlns:a16="http://schemas.microsoft.com/office/drawing/2014/main" id="{467AEEF8-0ECF-447C-B907-EE4C832274C4}"/>
              </a:ext>
            </a:extLst>
          </p:cNvPr>
          <p:cNvSpPr>
            <a:spLocks noGrp="1"/>
          </p:cNvSpPr>
          <p:nvPr>
            <p:ph type="title"/>
          </p:nvPr>
        </p:nvSpPr>
        <p:spPr>
          <a:xfrm>
            <a:off x="463550" y="478702"/>
            <a:ext cx="11260278" cy="713216"/>
          </a:xfrm>
          <a:prstGeom prst="rect">
            <a:avLst/>
          </a:prstGeom>
        </p:spPr>
        <p:txBody>
          <a:bodyPr>
            <a:normAutofit/>
          </a:bodyPr>
          <a:lstStyle>
            <a:lvl1pPr>
              <a:defRPr sz="3600" b="0">
                <a:solidFill>
                  <a:srgbClr val="FF270D"/>
                </a:solidFill>
                <a:latin typeface="Arial" panose="020B0604020202020204" pitchFamily="34" charset="0"/>
                <a:cs typeface="Arial" panose="020B060402020202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48116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136E3703-E07A-42E3-B578-C8CADCDE0E8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6D44476-C256-492F-B4D6-1B81ABF13BF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4" name="Slide Number Placeholder 6">
            <a:extLst>
              <a:ext uri="{FF2B5EF4-FFF2-40B4-BE49-F238E27FC236}">
                <a16:creationId xmlns:a16="http://schemas.microsoft.com/office/drawing/2014/main" id="{8557D49C-6CE5-40CD-BC10-0299D651B347}"/>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6172437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Content">
    <p:spTree>
      <p:nvGrpSpPr>
        <p:cNvPr id="1" name=""/>
        <p:cNvGrpSpPr/>
        <p:nvPr/>
      </p:nvGrpSpPr>
      <p:grpSpPr>
        <a:xfrm>
          <a:off x="0" y="0"/>
          <a:ext cx="0" cy="0"/>
          <a:chOff x="0" y="0"/>
          <a:chExt cx="0" cy="0"/>
        </a:xfrm>
      </p:grpSpPr>
      <p:sp>
        <p:nvSpPr>
          <p:cNvPr id="4" name="Text Placeholder 14">
            <a:extLst>
              <a:ext uri="{FF2B5EF4-FFF2-40B4-BE49-F238E27FC236}">
                <a16:creationId xmlns:a16="http://schemas.microsoft.com/office/drawing/2014/main" id="{520C87E0-F87D-EE4C-8EFF-F40E61AA50AF}"/>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9" name="Title 1">
            <a:extLst>
              <a:ext uri="{FF2B5EF4-FFF2-40B4-BE49-F238E27FC236}">
                <a16:creationId xmlns:a16="http://schemas.microsoft.com/office/drawing/2014/main" id="{EDF58536-9141-3F4B-8982-16C75D9129DE}"/>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6CDCAA10-24E4-4878-9FD1-7E1C15708AA4}"/>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CB14A226-019D-4AE3-BEB3-580AC6BC822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2" name="Slide Number Placeholder 6">
            <a:extLst>
              <a:ext uri="{FF2B5EF4-FFF2-40B4-BE49-F238E27FC236}">
                <a16:creationId xmlns:a16="http://schemas.microsoft.com/office/drawing/2014/main" id="{DFD564CF-E82C-4982-9D70-AA731293D5B5}"/>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1655558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5052915-8A36-4DED-A9A2-2E2D0A9A390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192" y="0"/>
            <a:ext cx="12167616" cy="6858000"/>
          </a:xfrm>
          <a:prstGeom prst="rect">
            <a:avLst/>
          </a:prstGeom>
        </p:spPr>
      </p:pic>
      <p:sp>
        <p:nvSpPr>
          <p:cNvPr id="33" name="Rectangle 32">
            <a:extLst>
              <a:ext uri="{FF2B5EF4-FFF2-40B4-BE49-F238E27FC236}">
                <a16:creationId xmlns:a16="http://schemas.microsoft.com/office/drawing/2014/main" id="{C1D2BAA8-F933-4BD0-9B21-54CF3421868E}"/>
              </a:ext>
            </a:extLst>
          </p:cNvPr>
          <p:cNvSpPr/>
          <p:nvPr userDrawn="1"/>
        </p:nvSpPr>
        <p:spPr>
          <a:xfrm>
            <a:off x="0" y="4712677"/>
            <a:ext cx="12192000" cy="21453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pic>
        <p:nvPicPr>
          <p:cNvPr id="6" name="Picture 5">
            <a:extLst>
              <a:ext uri="{FF2B5EF4-FFF2-40B4-BE49-F238E27FC236}">
                <a16:creationId xmlns:a16="http://schemas.microsoft.com/office/drawing/2014/main" id="{CE02DE59-679E-47F9-BE8C-774CAE105C2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15400"/>
          <a:stretch/>
        </p:blipFill>
        <p:spPr>
          <a:xfrm>
            <a:off x="-1" y="8790"/>
            <a:ext cx="12192001" cy="4703886"/>
          </a:xfrm>
          <a:prstGeom prst="rect">
            <a:avLst/>
          </a:prstGeom>
        </p:spPr>
      </p:pic>
      <p:sp>
        <p:nvSpPr>
          <p:cNvPr id="7" name="Rectangle 6">
            <a:extLst>
              <a:ext uri="{FF2B5EF4-FFF2-40B4-BE49-F238E27FC236}">
                <a16:creationId xmlns:a16="http://schemas.microsoft.com/office/drawing/2014/main" id="{38EF4414-5723-465C-B9A9-EB1133424EAF}"/>
              </a:ext>
            </a:extLst>
          </p:cNvPr>
          <p:cNvSpPr/>
          <p:nvPr userDrawn="1"/>
        </p:nvSpPr>
        <p:spPr>
          <a:xfrm>
            <a:off x="12192" y="438776"/>
            <a:ext cx="12179808" cy="4712677"/>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ln>
                <a:noFill/>
              </a:ln>
            </a:endParaRPr>
          </a:p>
        </p:txBody>
      </p:sp>
      <p:sp>
        <p:nvSpPr>
          <p:cNvPr id="13" name="Text Placeholder 22">
            <a:extLst>
              <a:ext uri="{FF2B5EF4-FFF2-40B4-BE49-F238E27FC236}">
                <a16:creationId xmlns:a16="http://schemas.microsoft.com/office/drawing/2014/main" id="{1DF54627-6FE3-4F02-BEE6-224D46E4FBB6}"/>
              </a:ext>
            </a:extLst>
          </p:cNvPr>
          <p:cNvSpPr>
            <a:spLocks noGrp="1"/>
          </p:cNvSpPr>
          <p:nvPr userDrawn="1">
            <p:ph type="body" sz="quarter" idx="12" hasCustomPrompt="1"/>
          </p:nvPr>
        </p:nvSpPr>
        <p:spPr>
          <a:xfrm>
            <a:off x="398156" y="3270882"/>
            <a:ext cx="11562786" cy="1424148"/>
          </a:xfrm>
          <a:prstGeom prst="rect">
            <a:avLst/>
          </a:prstGeom>
        </p:spPr>
        <p:txBody>
          <a:bodyPr/>
          <a:lstStyle>
            <a:lvl1pPr marL="0" indent="0">
              <a:lnSpc>
                <a:spcPct val="100000"/>
              </a:lnSpc>
              <a:buFontTx/>
              <a:buNone/>
              <a:defRPr sz="4400" b="1">
                <a:solidFill>
                  <a:schemeClr val="bg1"/>
                </a:solidFill>
                <a:latin typeface="Arial" panose="020B0604020202020204" pitchFamily="34" charset="0"/>
                <a:cs typeface="Arial" panose="020B0604020202020204" pitchFamily="34" charset="0"/>
              </a:defRPr>
            </a:lvl1pPr>
            <a:lvl2pPr marL="457200" indent="0">
              <a:buFontTx/>
              <a:buNone/>
              <a:defRPr sz="4400">
                <a:latin typeface="Arial" panose="020B0604020202020204" pitchFamily="34" charset="0"/>
                <a:cs typeface="Arial" panose="020B0604020202020204" pitchFamily="34" charset="0"/>
              </a:defRPr>
            </a:lvl2pPr>
            <a:lvl3pPr marL="914400" indent="0">
              <a:buFontTx/>
              <a:buNone/>
              <a:defRPr sz="4400">
                <a:latin typeface="Arial" panose="020B0604020202020204" pitchFamily="34" charset="0"/>
                <a:cs typeface="Arial" panose="020B0604020202020204" pitchFamily="34" charset="0"/>
              </a:defRPr>
            </a:lvl3pPr>
            <a:lvl4pPr marL="1371600" indent="0">
              <a:buFontTx/>
              <a:buNone/>
              <a:defRPr sz="4400">
                <a:latin typeface="Arial" panose="020B0604020202020204" pitchFamily="34" charset="0"/>
                <a:cs typeface="Arial" panose="020B0604020202020204" pitchFamily="34" charset="0"/>
              </a:defRPr>
            </a:lvl4pPr>
            <a:lvl5pPr marL="1828800" indent="0">
              <a:buFontTx/>
              <a:buNone/>
              <a:defRPr sz="4400">
                <a:latin typeface="Arial" panose="020B0604020202020204" pitchFamily="34" charset="0"/>
                <a:cs typeface="Arial" panose="020B0604020202020204" pitchFamily="34" charset="0"/>
              </a:defRPr>
            </a:lvl5pPr>
          </a:lstStyle>
          <a:p>
            <a:pPr lvl="0"/>
            <a:r>
              <a:rPr lang="en-US" dirty="0"/>
              <a:t>Click To Edit Master Text Styles</a:t>
            </a:r>
          </a:p>
        </p:txBody>
      </p:sp>
      <p:cxnSp>
        <p:nvCxnSpPr>
          <p:cNvPr id="10" name="Straight Connector 9">
            <a:extLst>
              <a:ext uri="{FF2B5EF4-FFF2-40B4-BE49-F238E27FC236}">
                <a16:creationId xmlns:a16="http://schemas.microsoft.com/office/drawing/2014/main" id="{1CEBA9AB-DA51-4E42-BD7D-611F0F485B5C}"/>
              </a:ext>
            </a:extLst>
          </p:cNvPr>
          <p:cNvCxnSpPr>
            <a:cxnSpLocks/>
          </p:cNvCxnSpPr>
          <p:nvPr userDrawn="1"/>
        </p:nvCxnSpPr>
        <p:spPr>
          <a:xfrm>
            <a:off x="431800" y="6520168"/>
            <a:ext cx="100838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1" name="Graphic 10">
            <a:extLst>
              <a:ext uri="{FF2B5EF4-FFF2-40B4-BE49-F238E27FC236}">
                <a16:creationId xmlns:a16="http://schemas.microsoft.com/office/drawing/2014/main" id="{D0A23A50-1F24-4E6C-B9DD-E9C7F079E4D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622025" y="6313244"/>
            <a:ext cx="1059076" cy="330718"/>
          </a:xfrm>
          <a:prstGeom prst="rect">
            <a:avLst/>
          </a:prstGeom>
        </p:spPr>
      </p:pic>
    </p:spTree>
    <p:extLst>
      <p:ext uri="{BB962C8B-B14F-4D97-AF65-F5344CB8AC3E}">
        <p14:creationId xmlns:p14="http://schemas.microsoft.com/office/powerpoint/2010/main" val="1258613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Content_2">
    <p:spTree>
      <p:nvGrpSpPr>
        <p:cNvPr id="1" name=""/>
        <p:cNvGrpSpPr/>
        <p:nvPr/>
      </p:nvGrpSpPr>
      <p:grpSpPr>
        <a:xfrm>
          <a:off x="0" y="0"/>
          <a:ext cx="0" cy="0"/>
          <a:chOff x="0" y="0"/>
          <a:chExt cx="0" cy="0"/>
        </a:xfrm>
      </p:grpSpPr>
      <p:sp>
        <p:nvSpPr>
          <p:cNvPr id="18" name="Text Placeholder 14">
            <a:extLst>
              <a:ext uri="{FF2B5EF4-FFF2-40B4-BE49-F238E27FC236}">
                <a16:creationId xmlns:a16="http://schemas.microsoft.com/office/drawing/2014/main" id="{4C1D2502-6D0F-4202-A00D-CDC24D888BF1}"/>
              </a:ext>
            </a:extLst>
          </p:cNvPr>
          <p:cNvSpPr>
            <a:spLocks noGrp="1"/>
          </p:cNvSpPr>
          <p:nvPr>
            <p:ph type="body" sz="quarter" idx="13"/>
          </p:nvPr>
        </p:nvSpPr>
        <p:spPr>
          <a:xfrm>
            <a:off x="463550" y="2155178"/>
            <a:ext cx="11260279" cy="544252"/>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dirty="0"/>
              <a:t>Click to edit Master text styles</a:t>
            </a:r>
          </a:p>
          <a:p>
            <a:pPr lvl="1"/>
            <a:r>
              <a:rPr lang="en-US" dirty="0"/>
              <a:t>Second level</a:t>
            </a:r>
          </a:p>
        </p:txBody>
      </p:sp>
      <p:sp>
        <p:nvSpPr>
          <p:cNvPr id="12" name="Text Placeholder 14">
            <a:extLst>
              <a:ext uri="{FF2B5EF4-FFF2-40B4-BE49-F238E27FC236}">
                <a16:creationId xmlns:a16="http://schemas.microsoft.com/office/drawing/2014/main" id="{9F60A7A5-DBE1-4100-B28C-BC6B35FB3AD6}"/>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1C4BE21B-C38B-4A0F-9DC7-142BCF974732}"/>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3" name="Straight Connector 12">
            <a:extLst>
              <a:ext uri="{FF2B5EF4-FFF2-40B4-BE49-F238E27FC236}">
                <a16:creationId xmlns:a16="http://schemas.microsoft.com/office/drawing/2014/main" id="{EE40B0ED-A9F2-4C94-98FF-924299A8C3C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2D4330B-72BA-4E47-9EB9-D1419926F8CE}"/>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B457AA67-0DAE-4E8A-B03D-DBE56C87C68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5517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2 Column+2 subheadings">
    <p:spTree>
      <p:nvGrpSpPr>
        <p:cNvPr id="1" name=""/>
        <p:cNvGrpSpPr/>
        <p:nvPr/>
      </p:nvGrpSpPr>
      <p:grpSpPr>
        <a:xfrm>
          <a:off x="0" y="0"/>
          <a:ext cx="0" cy="0"/>
          <a:chOff x="0" y="0"/>
          <a:chExt cx="0" cy="0"/>
        </a:xfrm>
      </p:grpSpPr>
      <p:sp>
        <p:nvSpPr>
          <p:cNvPr id="26" name="Text Placeholder 14">
            <a:extLst>
              <a:ext uri="{FF2B5EF4-FFF2-40B4-BE49-F238E27FC236}">
                <a16:creationId xmlns:a16="http://schemas.microsoft.com/office/drawing/2014/main" id="{C6D2406A-2722-4EF1-820F-8707F8A90F48}"/>
              </a:ext>
            </a:extLst>
          </p:cNvPr>
          <p:cNvSpPr>
            <a:spLocks noGrp="1"/>
          </p:cNvSpPr>
          <p:nvPr>
            <p:ph type="body" sz="quarter" idx="13"/>
          </p:nvPr>
        </p:nvSpPr>
        <p:spPr>
          <a:xfrm>
            <a:off x="6193791" y="2155178"/>
            <a:ext cx="553003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6" name="Text Placeholder 14">
            <a:extLst>
              <a:ext uri="{FF2B5EF4-FFF2-40B4-BE49-F238E27FC236}">
                <a16:creationId xmlns:a16="http://schemas.microsoft.com/office/drawing/2014/main" id="{8D9C4735-58C7-4EEA-B73F-615981BB8E4D}"/>
              </a:ext>
            </a:extLst>
          </p:cNvPr>
          <p:cNvSpPr>
            <a:spLocks noGrp="1"/>
          </p:cNvSpPr>
          <p:nvPr>
            <p:ph type="body" sz="quarter" idx="19"/>
          </p:nvPr>
        </p:nvSpPr>
        <p:spPr>
          <a:xfrm>
            <a:off x="465861" y="2155178"/>
            <a:ext cx="5630140"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27" name="Text Placeholder 14">
            <a:extLst>
              <a:ext uri="{FF2B5EF4-FFF2-40B4-BE49-F238E27FC236}">
                <a16:creationId xmlns:a16="http://schemas.microsoft.com/office/drawing/2014/main" id="{EC016286-5D8B-40A1-A46E-DD10B2BE98D8}"/>
              </a:ext>
            </a:extLst>
          </p:cNvPr>
          <p:cNvSpPr>
            <a:spLocks noGrp="1"/>
          </p:cNvSpPr>
          <p:nvPr>
            <p:ph type="body" sz="quarter" idx="14"/>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8" name="Title 1">
            <a:extLst>
              <a:ext uri="{FF2B5EF4-FFF2-40B4-BE49-F238E27FC236}">
                <a16:creationId xmlns:a16="http://schemas.microsoft.com/office/drawing/2014/main" id="{585586C7-60DD-49B3-BDE8-23ADE452708B}"/>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1" name="Straight Connector 10">
            <a:extLst>
              <a:ext uri="{FF2B5EF4-FFF2-40B4-BE49-F238E27FC236}">
                <a16:creationId xmlns:a16="http://schemas.microsoft.com/office/drawing/2014/main" id="{FADDE7CB-CF38-49AB-B852-FCDF76B962E6}"/>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2" name="Graphic 11">
            <a:extLst>
              <a:ext uri="{FF2B5EF4-FFF2-40B4-BE49-F238E27FC236}">
                <a16:creationId xmlns:a16="http://schemas.microsoft.com/office/drawing/2014/main" id="{B5D97CDF-8F6D-4696-B7EB-C50BC4E74F0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9" name="Slide Number Placeholder 6">
            <a:extLst>
              <a:ext uri="{FF2B5EF4-FFF2-40B4-BE49-F238E27FC236}">
                <a16:creationId xmlns:a16="http://schemas.microsoft.com/office/drawing/2014/main" id="{E13D5DD3-50DE-4DB0-ACFA-498F33D8FEA9}"/>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4039377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Content+Picture (2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55175844-852B-416F-8BD1-E38A3A9BB8EC}"/>
              </a:ext>
            </a:extLst>
          </p:cNvPr>
          <p:cNvSpPr>
            <a:spLocks noGrp="1"/>
          </p:cNvSpPr>
          <p:nvPr>
            <p:ph type="pic" sz="quarter" idx="14"/>
          </p:nvPr>
        </p:nvSpPr>
        <p:spPr>
          <a:xfrm>
            <a:off x="8451914" y="2155178"/>
            <a:ext cx="3295650" cy="3138732"/>
          </a:xfrm>
          <a:prstGeom prst="rect">
            <a:avLst/>
          </a:prstGeom>
        </p:spPr>
        <p:txBody>
          <a:bodyPr/>
          <a:lstStyle>
            <a:lvl1pPr marL="0" indent="0">
              <a:buFontTx/>
              <a:buNone/>
              <a:defRPr/>
            </a:lvl1pPr>
          </a:lstStyle>
          <a:p>
            <a:r>
              <a:rPr lang="en-US"/>
              <a:t>Click icon to add picture</a:t>
            </a:r>
            <a:endParaRPr lang="en-US" dirty="0"/>
          </a:p>
        </p:txBody>
      </p:sp>
      <p:sp>
        <p:nvSpPr>
          <p:cNvPr id="12" name="Text Placeholder 14">
            <a:extLst>
              <a:ext uri="{FF2B5EF4-FFF2-40B4-BE49-F238E27FC236}">
                <a16:creationId xmlns:a16="http://schemas.microsoft.com/office/drawing/2014/main" id="{6C80F846-D540-4105-A3E2-90BBA13E91F0}"/>
              </a:ext>
            </a:extLst>
          </p:cNvPr>
          <p:cNvSpPr>
            <a:spLocks noGrp="1"/>
          </p:cNvSpPr>
          <p:nvPr>
            <p:ph type="body" sz="quarter" idx="19"/>
          </p:nvPr>
        </p:nvSpPr>
        <p:spPr>
          <a:xfrm>
            <a:off x="465861" y="2155178"/>
            <a:ext cx="7791448"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88C2FABF-7C46-4EFF-9A0F-C52DEAAB18A2}"/>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D7CFE1BD-BF2C-49A5-84F7-38A20C5C85BC}"/>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4" name="Straight Connector 13">
            <a:extLst>
              <a:ext uri="{FF2B5EF4-FFF2-40B4-BE49-F238E27FC236}">
                <a16:creationId xmlns:a16="http://schemas.microsoft.com/office/drawing/2014/main" id="{B3A36BE5-967B-47AA-BF1E-9279A4E7E6CA}"/>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8142E152-3F97-4638-8AA7-06B7D04E0E0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6" name="Slide Number Placeholder 6">
            <a:extLst>
              <a:ext uri="{FF2B5EF4-FFF2-40B4-BE49-F238E27FC236}">
                <a16:creationId xmlns:a16="http://schemas.microsoft.com/office/drawing/2014/main" id="{CFB84014-F165-4052-80A4-C23B25206E64}"/>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9214675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Content+Picture (2 column)-op2">
    <p:spTree>
      <p:nvGrpSpPr>
        <p:cNvPr id="1" name=""/>
        <p:cNvGrpSpPr/>
        <p:nvPr/>
      </p:nvGrpSpPr>
      <p:grpSpPr>
        <a:xfrm>
          <a:off x="0" y="0"/>
          <a:ext cx="0" cy="0"/>
          <a:chOff x="0" y="0"/>
          <a:chExt cx="0" cy="0"/>
        </a:xfrm>
      </p:grpSpPr>
      <p:sp>
        <p:nvSpPr>
          <p:cNvPr id="24" name="Picture Placeholder 16">
            <a:extLst>
              <a:ext uri="{FF2B5EF4-FFF2-40B4-BE49-F238E27FC236}">
                <a16:creationId xmlns:a16="http://schemas.microsoft.com/office/drawing/2014/main" id="{8054AEA1-0156-48E6-AC30-EF81FB761610}"/>
              </a:ext>
            </a:extLst>
          </p:cNvPr>
          <p:cNvSpPr>
            <a:spLocks noGrp="1"/>
          </p:cNvSpPr>
          <p:nvPr>
            <p:ph type="pic" sz="quarter" idx="14"/>
          </p:nvPr>
        </p:nvSpPr>
        <p:spPr>
          <a:xfrm>
            <a:off x="463550" y="2155178"/>
            <a:ext cx="3295650" cy="3156004"/>
          </a:xfrm>
          <a:prstGeom prst="rect">
            <a:avLst/>
          </a:prstGeom>
        </p:spPr>
        <p:txBody>
          <a:bodyPr/>
          <a:lstStyle>
            <a:lvl1pPr marL="0" indent="0">
              <a:buFontTx/>
              <a:buNone/>
              <a:defRPr/>
            </a:lvl1pPr>
          </a:lstStyle>
          <a:p>
            <a:r>
              <a:rPr lang="en-US"/>
              <a:t>Click icon to add picture</a:t>
            </a:r>
            <a:endParaRPr lang="en-US" dirty="0"/>
          </a:p>
        </p:txBody>
      </p:sp>
      <p:sp>
        <p:nvSpPr>
          <p:cNvPr id="11" name="Text Placeholder 14">
            <a:extLst>
              <a:ext uri="{FF2B5EF4-FFF2-40B4-BE49-F238E27FC236}">
                <a16:creationId xmlns:a16="http://schemas.microsoft.com/office/drawing/2014/main" id="{3AED9CCB-BCE8-4297-9303-041507E79588}"/>
              </a:ext>
            </a:extLst>
          </p:cNvPr>
          <p:cNvSpPr>
            <a:spLocks noGrp="1"/>
          </p:cNvSpPr>
          <p:nvPr>
            <p:ph type="body" sz="quarter" idx="13"/>
          </p:nvPr>
        </p:nvSpPr>
        <p:spPr>
          <a:xfrm>
            <a:off x="4319839" y="2155181"/>
            <a:ext cx="7403989" cy="3156001"/>
          </a:xfrm>
          <a:prstGeom prst="rect">
            <a:avLst/>
          </a:prstGeom>
        </p:spPr>
        <p:txBody>
          <a:bodyPr/>
          <a:lstStyle>
            <a:lvl1pPr marL="2286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1pPr>
            <a:lvl2pPr marL="685800" indent="-228600">
              <a:buClr>
                <a:srgbClr val="3A3932"/>
              </a:buClr>
              <a:buFont typeface="Arial" panose="020B0604020202020204" pitchFamily="34" charset="0"/>
              <a:buChar char="•"/>
              <a:defRPr sz="1400">
                <a:solidFill>
                  <a:srgbClr val="3A3932"/>
                </a:solidFill>
                <a:latin typeface="Arial" panose="020B0604020202020204" pitchFamily="34" charset="0"/>
                <a:cs typeface="Arial" panose="020B0604020202020204" pitchFamily="34" charset="0"/>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a:p>
            <a:pPr lvl="1"/>
            <a:r>
              <a:rPr lang="en-US"/>
              <a:t>Second level</a:t>
            </a:r>
          </a:p>
        </p:txBody>
      </p:sp>
      <p:sp>
        <p:nvSpPr>
          <p:cNvPr id="13" name="Text Placeholder 14">
            <a:extLst>
              <a:ext uri="{FF2B5EF4-FFF2-40B4-BE49-F238E27FC236}">
                <a16:creationId xmlns:a16="http://schemas.microsoft.com/office/drawing/2014/main" id="{2711701B-F339-4142-B879-9B35EA158B5A}"/>
              </a:ext>
            </a:extLst>
          </p:cNvPr>
          <p:cNvSpPr>
            <a:spLocks noGrp="1"/>
          </p:cNvSpPr>
          <p:nvPr>
            <p:ph type="body" sz="quarter" idx="20"/>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21" name="Title 1">
            <a:extLst>
              <a:ext uri="{FF2B5EF4-FFF2-40B4-BE49-F238E27FC236}">
                <a16:creationId xmlns:a16="http://schemas.microsoft.com/office/drawing/2014/main" id="{6AD53723-B9C5-414F-85A1-65DBCC093785}"/>
              </a:ext>
            </a:extLst>
          </p:cNvPr>
          <p:cNvSpPr>
            <a:spLocks noGrp="1"/>
          </p:cNvSpPr>
          <p:nvPr>
            <p:ph type="title" hasCustomPrompt="1"/>
          </p:nvPr>
        </p:nvSpPr>
        <p:spPr>
          <a:xfrm>
            <a:off x="463550"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cxnSp>
        <p:nvCxnSpPr>
          <p:cNvPr id="12" name="Straight Connector 11">
            <a:extLst>
              <a:ext uri="{FF2B5EF4-FFF2-40B4-BE49-F238E27FC236}">
                <a16:creationId xmlns:a16="http://schemas.microsoft.com/office/drawing/2014/main" id="{7FE19ACC-5045-4206-B51B-65F10EAD4470}"/>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14" name="Graphic 13">
            <a:extLst>
              <a:ext uri="{FF2B5EF4-FFF2-40B4-BE49-F238E27FC236}">
                <a16:creationId xmlns:a16="http://schemas.microsoft.com/office/drawing/2014/main" id="{59D56AD6-CA18-4B00-AE08-53FA7B6E78E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622025" y="6313244"/>
            <a:ext cx="1059076" cy="330718"/>
          </a:xfrm>
          <a:prstGeom prst="rect">
            <a:avLst/>
          </a:prstGeom>
        </p:spPr>
      </p:pic>
      <p:sp>
        <p:nvSpPr>
          <p:cNvPr id="15" name="Slide Number Placeholder 6">
            <a:extLst>
              <a:ext uri="{FF2B5EF4-FFF2-40B4-BE49-F238E27FC236}">
                <a16:creationId xmlns:a16="http://schemas.microsoft.com/office/drawing/2014/main" id="{820780CB-C749-4877-B426-B8E29F3CCF76}"/>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27622543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icons+Content">
    <p:spTree>
      <p:nvGrpSpPr>
        <p:cNvPr id="1" name=""/>
        <p:cNvGrpSpPr/>
        <p:nvPr/>
      </p:nvGrpSpPr>
      <p:grpSpPr>
        <a:xfrm>
          <a:off x="0" y="0"/>
          <a:ext cx="0" cy="0"/>
          <a:chOff x="0" y="0"/>
          <a:chExt cx="0" cy="0"/>
        </a:xfrm>
      </p:grpSpPr>
      <p:sp>
        <p:nvSpPr>
          <p:cNvPr id="23" name="Text Placeholder 22">
            <a:extLst>
              <a:ext uri="{FF2B5EF4-FFF2-40B4-BE49-F238E27FC236}">
                <a16:creationId xmlns:a16="http://schemas.microsoft.com/office/drawing/2014/main" id="{18E432B7-1F4C-4CFF-8575-E7CFC58E86D8}"/>
              </a:ext>
            </a:extLst>
          </p:cNvPr>
          <p:cNvSpPr>
            <a:spLocks noGrp="1"/>
          </p:cNvSpPr>
          <p:nvPr>
            <p:ph type="body" sz="quarter" idx="19"/>
          </p:nvPr>
        </p:nvSpPr>
        <p:spPr>
          <a:xfrm>
            <a:off x="463549" y="3871348"/>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4" name="Text Placeholder 22">
            <a:extLst>
              <a:ext uri="{FF2B5EF4-FFF2-40B4-BE49-F238E27FC236}">
                <a16:creationId xmlns:a16="http://schemas.microsoft.com/office/drawing/2014/main" id="{2108C5A5-7E2D-4FB4-98C2-927BD2473844}"/>
              </a:ext>
            </a:extLst>
          </p:cNvPr>
          <p:cNvSpPr>
            <a:spLocks noGrp="1"/>
          </p:cNvSpPr>
          <p:nvPr>
            <p:ph type="body" sz="quarter" idx="20"/>
          </p:nvPr>
        </p:nvSpPr>
        <p:spPr>
          <a:xfrm>
            <a:off x="2747754" y="3868034"/>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5" name="Text Placeholder 22">
            <a:extLst>
              <a:ext uri="{FF2B5EF4-FFF2-40B4-BE49-F238E27FC236}">
                <a16:creationId xmlns:a16="http://schemas.microsoft.com/office/drawing/2014/main" id="{E40A23F4-FDD3-48F8-AD63-94B0943EBDD3}"/>
              </a:ext>
            </a:extLst>
          </p:cNvPr>
          <p:cNvSpPr>
            <a:spLocks noGrp="1"/>
          </p:cNvSpPr>
          <p:nvPr>
            <p:ph type="body" sz="quarter" idx="21"/>
          </p:nvPr>
        </p:nvSpPr>
        <p:spPr>
          <a:xfrm>
            <a:off x="5031959" y="3864720"/>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6" name="Text Placeholder 22">
            <a:extLst>
              <a:ext uri="{FF2B5EF4-FFF2-40B4-BE49-F238E27FC236}">
                <a16:creationId xmlns:a16="http://schemas.microsoft.com/office/drawing/2014/main" id="{710F5905-35BB-40BD-89AB-6B98D538DE2B}"/>
              </a:ext>
            </a:extLst>
          </p:cNvPr>
          <p:cNvSpPr>
            <a:spLocks noGrp="1"/>
          </p:cNvSpPr>
          <p:nvPr>
            <p:ph type="body" sz="quarter" idx="22"/>
          </p:nvPr>
        </p:nvSpPr>
        <p:spPr>
          <a:xfrm>
            <a:off x="7316164" y="3856767"/>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7" name="Text Placeholder 22">
            <a:extLst>
              <a:ext uri="{FF2B5EF4-FFF2-40B4-BE49-F238E27FC236}">
                <a16:creationId xmlns:a16="http://schemas.microsoft.com/office/drawing/2014/main" id="{6BF555FD-AC31-4E9A-8B25-DE18FCE3216D}"/>
              </a:ext>
            </a:extLst>
          </p:cNvPr>
          <p:cNvSpPr>
            <a:spLocks noGrp="1"/>
          </p:cNvSpPr>
          <p:nvPr>
            <p:ph type="body" sz="quarter" idx="23"/>
          </p:nvPr>
        </p:nvSpPr>
        <p:spPr>
          <a:xfrm>
            <a:off x="9600369" y="3858092"/>
            <a:ext cx="1711044" cy="914400"/>
          </a:xfrm>
          <a:prstGeom prst="rect">
            <a:avLst/>
          </a:prstGeom>
        </p:spPr>
        <p:txBody>
          <a:bodyPr>
            <a:normAutofit/>
          </a:bodyPr>
          <a:lstStyle>
            <a:lvl1pPr marL="0" indent="0" algn="ctr">
              <a:buNone/>
              <a:defRPr sz="1400">
                <a:solidFill>
                  <a:srgbClr val="3A3932"/>
                </a:solidFill>
                <a:latin typeface="Arial" panose="020B0604020202020204" pitchFamily="34" charset="0"/>
                <a:cs typeface="Arial" panose="020B0604020202020204" pitchFamily="34" charset="0"/>
              </a:defRPr>
            </a:lvl1pPr>
          </a:lstStyle>
          <a:p>
            <a:pPr lvl="0"/>
            <a:r>
              <a:rPr lang="en-US"/>
              <a:t>Click to edit Master text styles</a:t>
            </a:r>
          </a:p>
        </p:txBody>
      </p:sp>
      <p:sp>
        <p:nvSpPr>
          <p:cNvPr id="21" name="Text Placeholder 14">
            <a:extLst>
              <a:ext uri="{FF2B5EF4-FFF2-40B4-BE49-F238E27FC236}">
                <a16:creationId xmlns:a16="http://schemas.microsoft.com/office/drawing/2014/main" id="{263F997A-CEF0-4FB0-BD9D-FAF8B63D8C3A}"/>
              </a:ext>
            </a:extLst>
          </p:cNvPr>
          <p:cNvSpPr>
            <a:spLocks noGrp="1"/>
          </p:cNvSpPr>
          <p:nvPr>
            <p:ph type="body" sz="quarter" idx="29"/>
          </p:nvPr>
        </p:nvSpPr>
        <p:spPr>
          <a:xfrm>
            <a:off x="463549" y="1363083"/>
            <a:ext cx="11260279" cy="602039"/>
          </a:xfrm>
          <a:prstGeom prst="rect">
            <a:avLst/>
          </a:prstGeom>
        </p:spPr>
        <p:txBody>
          <a:bodyPr>
            <a:normAutofit/>
          </a:bodyPr>
          <a:lstStyle>
            <a:lvl1pPr marL="0" indent="0">
              <a:buFont typeface="Arial" panose="020B0604020202020204" pitchFamily="34" charset="0"/>
              <a:buNone/>
              <a:defRPr sz="2000">
                <a:solidFill>
                  <a:schemeClr val="tx1">
                    <a:lumMod val="85000"/>
                    <a:lumOff val="15000"/>
                  </a:schemeClr>
                </a:solidFill>
                <a:latin typeface="Arial" panose="020B0604020202020204" pitchFamily="34" charset="0"/>
                <a:cs typeface="Arial" panose="020B0604020202020204" pitchFamily="34" charset="0"/>
              </a:defRPr>
            </a:lvl1pPr>
            <a:lvl2pPr marL="685800" indent="-228600">
              <a:buFontTx/>
              <a:buBlip>
                <a:blip r:embed="rId2"/>
              </a:buBlip>
              <a:defRPr sz="2000">
                <a:solidFill>
                  <a:schemeClr val="tx1">
                    <a:lumMod val="85000"/>
                    <a:lumOff val="15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a:r>
              <a:rPr lang="en-US"/>
              <a:t>Click to edit Master text styles</a:t>
            </a:r>
          </a:p>
        </p:txBody>
      </p:sp>
      <p:sp>
        <p:nvSpPr>
          <p:cNvPr id="37" name="Title 1">
            <a:extLst>
              <a:ext uri="{FF2B5EF4-FFF2-40B4-BE49-F238E27FC236}">
                <a16:creationId xmlns:a16="http://schemas.microsoft.com/office/drawing/2014/main" id="{0CC00FA0-254C-483F-94C2-AA94DE42F18D}"/>
              </a:ext>
            </a:extLst>
          </p:cNvPr>
          <p:cNvSpPr>
            <a:spLocks noGrp="1"/>
          </p:cNvSpPr>
          <p:nvPr>
            <p:ph type="title" hasCustomPrompt="1"/>
          </p:nvPr>
        </p:nvSpPr>
        <p:spPr>
          <a:xfrm>
            <a:off x="465861" y="478702"/>
            <a:ext cx="11260278" cy="713216"/>
          </a:xfrm>
          <a:prstGeom prst="rect">
            <a:avLst/>
          </a:prstGeom>
        </p:spPr>
        <p:txBody>
          <a:bodyPr>
            <a:normAutofit/>
          </a:bodyPr>
          <a:lstStyle>
            <a:lvl1pPr>
              <a:defRPr sz="2800" b="0">
                <a:solidFill>
                  <a:schemeClr val="tx1"/>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5" name="Graphic 4">
            <a:extLst>
              <a:ext uri="{FF2B5EF4-FFF2-40B4-BE49-F238E27FC236}">
                <a16:creationId xmlns:a16="http://schemas.microsoft.com/office/drawing/2014/main" id="{5BFCE74B-C4D4-47D2-A481-128353F2CC6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73001" y="2647398"/>
            <a:ext cx="892141" cy="892141"/>
          </a:xfrm>
          <a:prstGeom prst="rect">
            <a:avLst/>
          </a:prstGeom>
        </p:spPr>
      </p:pic>
      <p:pic>
        <p:nvPicPr>
          <p:cNvPr id="7" name="Graphic 6">
            <a:extLst>
              <a:ext uri="{FF2B5EF4-FFF2-40B4-BE49-F238E27FC236}">
                <a16:creationId xmlns:a16="http://schemas.microsoft.com/office/drawing/2014/main" id="{D9B08A19-CB31-42C0-84A3-18B45AE9A63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27026" y="2702322"/>
            <a:ext cx="952500" cy="952500"/>
          </a:xfrm>
          <a:prstGeom prst="rect">
            <a:avLst/>
          </a:prstGeom>
        </p:spPr>
      </p:pic>
      <p:pic>
        <p:nvPicPr>
          <p:cNvPr id="15" name="Graphic 14">
            <a:extLst>
              <a:ext uri="{FF2B5EF4-FFF2-40B4-BE49-F238E27FC236}">
                <a16:creationId xmlns:a16="http://schemas.microsoft.com/office/drawing/2014/main" id="{551E54F5-4A7D-4D54-BF86-6FCE1BC29BA7}"/>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91669" y="2798555"/>
            <a:ext cx="760034" cy="760034"/>
          </a:xfrm>
          <a:prstGeom prst="rect">
            <a:avLst/>
          </a:prstGeom>
        </p:spPr>
      </p:pic>
      <p:pic>
        <p:nvPicPr>
          <p:cNvPr id="20" name="Graphic 19">
            <a:extLst>
              <a:ext uri="{FF2B5EF4-FFF2-40B4-BE49-F238E27FC236}">
                <a16:creationId xmlns:a16="http://schemas.microsoft.com/office/drawing/2014/main" id="{4B1F42F0-253D-4D7C-910C-9305E9B612FD}"/>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075874" y="2798555"/>
            <a:ext cx="760034" cy="760034"/>
          </a:xfrm>
          <a:prstGeom prst="rect">
            <a:avLst/>
          </a:prstGeom>
        </p:spPr>
      </p:pic>
      <p:pic>
        <p:nvPicPr>
          <p:cNvPr id="50" name="Graphic 49">
            <a:extLst>
              <a:ext uri="{FF2B5EF4-FFF2-40B4-BE49-F238E27FC236}">
                <a16:creationId xmlns:a16="http://schemas.microsoft.com/office/drawing/2014/main" id="{18C3C4C7-BCA6-40A1-A61A-CC7CBC9BA961}"/>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07464" y="2779505"/>
            <a:ext cx="760034" cy="760034"/>
          </a:xfrm>
          <a:prstGeom prst="rect">
            <a:avLst/>
          </a:prstGeom>
        </p:spPr>
      </p:pic>
      <p:cxnSp>
        <p:nvCxnSpPr>
          <p:cNvPr id="19" name="Straight Connector 18">
            <a:extLst>
              <a:ext uri="{FF2B5EF4-FFF2-40B4-BE49-F238E27FC236}">
                <a16:creationId xmlns:a16="http://schemas.microsoft.com/office/drawing/2014/main" id="{B1298D07-C6D5-44F3-95AB-BD602D8D24F9}"/>
              </a:ext>
            </a:extLst>
          </p:cNvPr>
          <p:cNvCxnSpPr>
            <a:cxnSpLocks/>
          </p:cNvCxnSpPr>
          <p:nvPr userDrawn="1"/>
        </p:nvCxnSpPr>
        <p:spPr>
          <a:xfrm>
            <a:off x="800100" y="6520168"/>
            <a:ext cx="97155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5D0D9C79-7BAF-4040-8366-E804E2943CDF}"/>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10622025" y="6313244"/>
            <a:ext cx="1059076" cy="330718"/>
          </a:xfrm>
          <a:prstGeom prst="rect">
            <a:avLst/>
          </a:prstGeom>
        </p:spPr>
      </p:pic>
      <p:sp>
        <p:nvSpPr>
          <p:cNvPr id="28" name="Slide Number Placeholder 6">
            <a:extLst>
              <a:ext uri="{FF2B5EF4-FFF2-40B4-BE49-F238E27FC236}">
                <a16:creationId xmlns:a16="http://schemas.microsoft.com/office/drawing/2014/main" id="{6F8B5DF7-4E33-4363-A243-3363920EADDD}"/>
              </a:ext>
            </a:extLst>
          </p:cNvPr>
          <p:cNvSpPr>
            <a:spLocks noGrp="1"/>
          </p:cNvSpPr>
          <p:nvPr>
            <p:ph type="sldNum" sz="quarter" idx="15"/>
          </p:nvPr>
        </p:nvSpPr>
        <p:spPr>
          <a:xfrm>
            <a:off x="298202" y="6388173"/>
            <a:ext cx="369863" cy="262800"/>
          </a:xfrm>
        </p:spPr>
        <p:txBody>
          <a:bodyPr lIns="0" rIns="0"/>
          <a:lstStyle>
            <a:lvl1pPr algn="r">
              <a:defRPr sz="1000">
                <a:solidFill>
                  <a:schemeClr val="tx1">
                    <a:lumMod val="75000"/>
                    <a:lumOff val="25000"/>
                  </a:schemeClr>
                </a:solidFill>
              </a:defRPr>
            </a:lvl1pPr>
          </a:lstStyle>
          <a:p>
            <a:fld id="{0879F475-59B1-4993-848A-C2B683DE9AF5}" type="slidenum">
              <a:rPr lang="en-IN" smtClean="0"/>
              <a:pPr/>
              <a:t>‹#›</a:t>
            </a:fld>
            <a:endParaRPr lang="en-IN" dirty="0"/>
          </a:p>
        </p:txBody>
      </p:sp>
    </p:spTree>
    <p:extLst>
      <p:ext uri="{BB962C8B-B14F-4D97-AF65-F5344CB8AC3E}">
        <p14:creationId xmlns:p14="http://schemas.microsoft.com/office/powerpoint/2010/main" val="38696234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1056333D-029F-4CEB-88B9-16360ABAFEA8}"/>
              </a:ext>
            </a:extLst>
          </p:cNvPr>
          <p:cNvGraphicFramePr>
            <a:graphicFrameLocks noChangeAspect="1"/>
          </p:cNvGraphicFramePr>
          <p:nvPr userDrawn="1">
            <p:custDataLst>
              <p:tags r:id="rId15"/>
            </p:custDataLst>
            <p:extLst>
              <p:ext uri="{D42A27DB-BD31-4B8C-83A1-F6EECF244321}">
                <p14:modId xmlns:p14="http://schemas.microsoft.com/office/powerpoint/2010/main" val="3073826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60" imgH="360" progId="TCLayout.ActiveDocument.1">
                  <p:embed/>
                </p:oleObj>
              </mc:Choice>
              <mc:Fallback>
                <p:oleObj name="think-cell Slide" r:id="rId16" imgW="360" imgH="360" progId="TCLayout.ActiveDocument.1">
                  <p:embed/>
                  <p:pic>
                    <p:nvPicPr>
                      <p:cNvPr id="2" name="Object 1" hidden="1">
                        <a:extLst>
                          <a:ext uri="{FF2B5EF4-FFF2-40B4-BE49-F238E27FC236}">
                            <a16:creationId xmlns:a16="http://schemas.microsoft.com/office/drawing/2014/main" id="{1056333D-029F-4CEB-88B9-16360ABAFEA8}"/>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3" name="Text Placeholder 2">
            <a:extLst>
              <a:ext uri="{FF2B5EF4-FFF2-40B4-BE49-F238E27FC236}">
                <a16:creationId xmlns:a16="http://schemas.microsoft.com/office/drawing/2014/main" id="{289887C6-213D-4EC5-B285-03E99B65176A}"/>
              </a:ext>
            </a:extLst>
          </p:cNvPr>
          <p:cNvSpPr>
            <a:spLocks noGrp="1"/>
          </p:cNvSpPr>
          <p:nvPr>
            <p:ph type="body" idx="1"/>
          </p:nvPr>
        </p:nvSpPr>
        <p:spPr>
          <a:xfrm>
            <a:off x="838200" y="1825625"/>
            <a:ext cx="10515600" cy="1456809"/>
          </a:xfrm>
          <a:prstGeom prst="rect">
            <a:avLst/>
          </a:prstGeom>
        </p:spPr>
        <p:txBody>
          <a:bodyPr vert="horz" lIns="91440" tIns="45720" rIns="91440" bIns="4572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fr-FR" dirty="0"/>
          </a:p>
        </p:txBody>
      </p:sp>
      <p:sp>
        <p:nvSpPr>
          <p:cNvPr id="4" name="Slide Number Placeholder 3">
            <a:extLst>
              <a:ext uri="{FF2B5EF4-FFF2-40B4-BE49-F238E27FC236}">
                <a16:creationId xmlns:a16="http://schemas.microsoft.com/office/drawing/2014/main" id="{D80826BC-C5B4-4A35-8F7C-44247491A7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79F475-59B1-4993-848A-C2B683DE9AF5}" type="slidenum">
              <a:rPr lang="en-IN" smtClean="0"/>
              <a:t>‹#›</a:t>
            </a:fld>
            <a:endParaRPr lang="en-IN"/>
          </a:p>
        </p:txBody>
      </p:sp>
    </p:spTree>
    <p:extLst>
      <p:ext uri="{BB962C8B-B14F-4D97-AF65-F5344CB8AC3E}">
        <p14:creationId xmlns:p14="http://schemas.microsoft.com/office/powerpoint/2010/main" val="2597032904"/>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5" r:id="rId3"/>
    <p:sldLayoutId id="2147483652" r:id="rId4"/>
    <p:sldLayoutId id="2147483655" r:id="rId5"/>
    <p:sldLayoutId id="2147483650" r:id="rId6"/>
    <p:sldLayoutId id="2147483658" r:id="rId7"/>
    <p:sldLayoutId id="2147483651" r:id="rId8"/>
    <p:sldLayoutId id="2147483653" r:id="rId9"/>
    <p:sldLayoutId id="2147483654" r:id="rId10"/>
    <p:sldLayoutId id="2147483657" r:id="rId11"/>
    <p:sldLayoutId id="2147483664" r:id="rId12"/>
    <p:sldLayoutId id="2147483666"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7"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_rels/slide1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9.bin"/><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1.bin"/><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1.emf"/></Relationships>
</file>

<file path=ppt/slides/_rels/slide18.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5" Type="http://schemas.openxmlformats.org/officeDocument/2006/relationships/hyperlink" Target="https://www.brainyquote.com/authors/michael-caine-quotes" TargetMode="External"/><Relationship Id="rId4" Type="http://schemas.openxmlformats.org/officeDocument/2006/relationships/image" Target="../media/image21.emf"/></Relationships>
</file>

<file path=ppt/slides/_rels/slide2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tags" Target="../tags/tag18.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3.bin"/><Relationship Id="rId7"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1.emf"/></Relationships>
</file>

<file path=ppt/slides/_rels/slide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C37A4A8-A3C7-407F-B123-88E2E165C827}"/>
              </a:ext>
            </a:extLst>
          </p:cNvPr>
          <p:cNvSpPr>
            <a:spLocks noGrp="1"/>
          </p:cNvSpPr>
          <p:nvPr>
            <p:ph type="body" sz="quarter" idx="12"/>
          </p:nvPr>
        </p:nvSpPr>
        <p:spPr>
          <a:xfrm>
            <a:off x="684269" y="3003335"/>
            <a:ext cx="10525125" cy="1200329"/>
          </a:xfrm>
        </p:spPr>
        <p:txBody>
          <a:bodyPr anchor="b">
            <a:spAutoFit/>
          </a:bodyPr>
          <a:lstStyle/>
          <a:p>
            <a:r>
              <a:rPr lang="en-US" sz="4000" dirty="0"/>
              <a:t>Shell Bootcamp 2024</a:t>
            </a:r>
            <a:br>
              <a:rPr lang="en-US" sz="4000" dirty="0"/>
            </a:br>
            <a:r>
              <a:rPr lang="en-US" sz="4000" dirty="0"/>
              <a:t>3 Reflections for Week #&lt;&gt;</a:t>
            </a:r>
          </a:p>
        </p:txBody>
      </p:sp>
      <p:sp>
        <p:nvSpPr>
          <p:cNvPr id="12" name="TextBox 11">
            <a:extLst>
              <a:ext uri="{FF2B5EF4-FFF2-40B4-BE49-F238E27FC236}">
                <a16:creationId xmlns:a16="http://schemas.microsoft.com/office/drawing/2014/main" id="{8A24547F-8A92-CDC5-A578-3733390534F2}"/>
              </a:ext>
            </a:extLst>
          </p:cNvPr>
          <p:cNvSpPr txBox="1"/>
          <p:nvPr/>
        </p:nvSpPr>
        <p:spPr>
          <a:xfrm>
            <a:off x="759976" y="4806865"/>
            <a:ext cx="8299182" cy="523220"/>
          </a:xfrm>
          <a:prstGeom prst="rect">
            <a:avLst/>
          </a:prstGeom>
          <a:noFill/>
        </p:spPr>
        <p:txBody>
          <a:bodyPr wrap="square" rtlCol="0">
            <a:spAutoFit/>
          </a:bodyPr>
          <a:lstStyle/>
          <a:p>
            <a:r>
              <a:rPr lang="en-US" sz="2800" b="1" dirty="0">
                <a:solidFill>
                  <a:schemeClr val="bg1"/>
                </a:solidFill>
              </a:rPr>
              <a:t>Manya Tuli</a:t>
            </a:r>
          </a:p>
        </p:txBody>
      </p:sp>
      <p:sp>
        <p:nvSpPr>
          <p:cNvPr id="13" name="TextBox 12">
            <a:extLst>
              <a:ext uri="{FF2B5EF4-FFF2-40B4-BE49-F238E27FC236}">
                <a16:creationId xmlns:a16="http://schemas.microsoft.com/office/drawing/2014/main" id="{C48F8DD6-A1B3-8126-FAC3-218B712C7FFB}"/>
              </a:ext>
            </a:extLst>
          </p:cNvPr>
          <p:cNvSpPr txBox="1"/>
          <p:nvPr/>
        </p:nvSpPr>
        <p:spPr>
          <a:xfrm>
            <a:off x="759976" y="5510636"/>
            <a:ext cx="7469623" cy="523220"/>
          </a:xfrm>
          <a:prstGeom prst="rect">
            <a:avLst/>
          </a:prstGeom>
          <a:noFill/>
        </p:spPr>
        <p:txBody>
          <a:bodyPr wrap="square" rtlCol="0">
            <a:spAutoFit/>
          </a:bodyPr>
          <a:lstStyle/>
          <a:p>
            <a:r>
              <a:rPr lang="en-IN" sz="2800" b="1" dirty="0">
                <a:solidFill>
                  <a:schemeClr val="bg1"/>
                </a:solidFill>
              </a:rPr>
              <a:t>Date : 30-Aug-2024</a:t>
            </a:r>
          </a:p>
        </p:txBody>
      </p:sp>
    </p:spTree>
    <p:extLst>
      <p:ext uri="{BB962C8B-B14F-4D97-AF65-F5344CB8AC3E}">
        <p14:creationId xmlns:p14="http://schemas.microsoft.com/office/powerpoint/2010/main" val="3267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20362998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10</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dirty="0"/>
              <a:t>How I feel Shell implements this learning:</a:t>
            </a:r>
          </a:p>
          <a:p>
            <a:pPr algn="just"/>
            <a:r>
              <a:rPr lang="en-US" dirty="0"/>
              <a:t>Stakeholder Management: Defines and engages internal and external stakeholders early.</a:t>
            </a:r>
          </a:p>
          <a:p>
            <a:pPr algn="just"/>
            <a:r>
              <a:rPr lang="en-US" dirty="0"/>
              <a:t>Teamwork: Promotes collaboration and effective team dynamics.</a:t>
            </a:r>
          </a:p>
          <a:p>
            <a:pPr algn="just"/>
            <a:r>
              <a:rPr lang="en-US" dirty="0"/>
              <a:t>Neuroplasticity: Encourages continuous learning and adaptability.</a:t>
            </a:r>
          </a:p>
          <a:p>
            <a:pPr marL="0" indent="0" algn="just">
              <a:buNone/>
            </a:pPr>
            <a:r>
              <a:rPr lang="en-US" b="1" dirty="0"/>
              <a:t>How I feel Shell benefits from this learning:</a:t>
            </a:r>
          </a:p>
          <a:p>
            <a:pPr algn="just"/>
            <a:r>
              <a:rPr lang="en-US" dirty="0"/>
              <a:t>Project Success: Clear stakeholder management leads to smoother project execution.</a:t>
            </a:r>
          </a:p>
          <a:p>
            <a:pPr algn="just"/>
            <a:r>
              <a:rPr lang="en-US" dirty="0"/>
              <a:t>Collaboration: Enhanced teamwork improves productivity and innovation.</a:t>
            </a:r>
          </a:p>
          <a:p>
            <a:pPr algn="just"/>
            <a:r>
              <a:rPr lang="en-US" dirty="0"/>
              <a:t>Adaptability: Embracing neuroplasticity helps the organization stay agile and competitive.</a:t>
            </a:r>
          </a:p>
          <a:p>
            <a:pPr marL="0" indent="0" algn="just">
              <a:buNone/>
            </a:pPr>
            <a:endParaRPr lang="en-US" b="1"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a:extLst>
              <a:ext uri="{FF2B5EF4-FFF2-40B4-BE49-F238E27FC236}">
                <a16:creationId xmlns:a16="http://schemas.microsoft.com/office/drawing/2014/main" id="{E5212918-8860-C1D6-D135-6CF3600D2F1F}"/>
              </a:ext>
            </a:extLst>
          </p:cNvPr>
          <p:cNvPicPr>
            <a:picLocks noChangeAspect="1"/>
          </p:cNvPicPr>
          <p:nvPr/>
        </p:nvPicPr>
        <p:blipFill>
          <a:blip r:embed="rId7"/>
          <a:stretch>
            <a:fillRect/>
          </a:stretch>
        </p:blipFill>
        <p:spPr>
          <a:xfrm>
            <a:off x="6846812" y="1860992"/>
            <a:ext cx="4458680" cy="4076241"/>
          </a:xfrm>
          <a:prstGeom prst="rect">
            <a:avLst/>
          </a:prstGeom>
        </p:spPr>
      </p:pic>
    </p:spTree>
    <p:extLst>
      <p:ext uri="{BB962C8B-B14F-4D97-AF65-F5344CB8AC3E}">
        <p14:creationId xmlns:p14="http://schemas.microsoft.com/office/powerpoint/2010/main" val="3179805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6634469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11</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291329"/>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How I feel Shell implements this learning:</a:t>
            </a:r>
          </a:p>
          <a:p>
            <a:pPr algn="just"/>
            <a:r>
              <a:rPr lang="en-US" sz="1400" dirty="0"/>
              <a:t>Business Analysis: Utilizes Business Requirement Documents (BRD) and Software Requirement Specification (SRS) documents for clear requirement definitions.</a:t>
            </a:r>
          </a:p>
          <a:p>
            <a:pPr algn="just"/>
            <a:r>
              <a:rPr lang="en-US" sz="1400" dirty="0"/>
              <a:t>Project Management: Follows structured Software Project Management practices and lifecycle phases from development to production.</a:t>
            </a:r>
          </a:p>
          <a:p>
            <a:pPr algn="just"/>
            <a:r>
              <a:rPr lang="en-US" sz="1400" dirty="0"/>
              <a:t>Testing and Quality Assurance: Implements various testing types (Unit, Integration, UAT) and defect management techniques (defect release, defect leakage).</a:t>
            </a:r>
          </a:p>
          <a:p>
            <a:pPr marL="0" indent="0">
              <a:buNone/>
            </a:pPr>
            <a:r>
              <a:rPr lang="en-US" sz="1400" b="1" dirty="0"/>
              <a:t>How I feel Shell benefits from this learning:</a:t>
            </a:r>
          </a:p>
          <a:p>
            <a:pPr algn="just">
              <a:buFont typeface="+mj-lt"/>
              <a:buAutoNum type="arabicPeriod"/>
            </a:pPr>
            <a:r>
              <a:rPr lang="en-IN" sz="1400" i="0" u="none" strike="noStrike" dirty="0">
                <a:solidFill>
                  <a:srgbClr val="111111"/>
                </a:solidFill>
                <a:effectLst/>
                <a:latin typeface="Arial" panose="020B0604020202020204" pitchFamily="34" charset="0"/>
                <a:cs typeface="Arial" panose="020B0604020202020204" pitchFamily="34" charset="0"/>
              </a:rPr>
              <a:t>Clear Requirements: </a:t>
            </a:r>
            <a:r>
              <a:rPr lang="en-IN" sz="1400" b="0" i="0" u="none" strike="noStrike" dirty="0">
                <a:solidFill>
                  <a:srgbClr val="111111"/>
                </a:solidFill>
                <a:effectLst/>
                <a:latin typeface="Arial" panose="020B0604020202020204" pitchFamily="34" charset="0"/>
                <a:cs typeface="Arial" panose="020B0604020202020204" pitchFamily="34" charset="0"/>
              </a:rPr>
              <a:t>Precise requirement analysis and elicitation techniques ensure accurate project scope and deliverables.</a:t>
            </a:r>
          </a:p>
          <a:p>
            <a:pPr algn="just">
              <a:buFont typeface="+mj-lt"/>
              <a:buAutoNum type="arabicPeriod"/>
            </a:pPr>
            <a:r>
              <a:rPr lang="en-IN" sz="1400" i="0" u="none" strike="noStrike" dirty="0">
                <a:solidFill>
                  <a:srgbClr val="111111"/>
                </a:solidFill>
                <a:effectLst/>
                <a:latin typeface="Arial" panose="020B0604020202020204" pitchFamily="34" charset="0"/>
                <a:cs typeface="Arial" panose="020B0604020202020204" pitchFamily="34" charset="0"/>
              </a:rPr>
              <a:t>Efficient Project Execution: </a:t>
            </a:r>
            <a:r>
              <a:rPr lang="en-IN" sz="1400" b="0" i="0" u="none" strike="noStrike" dirty="0">
                <a:solidFill>
                  <a:srgbClr val="111111"/>
                </a:solidFill>
                <a:effectLst/>
                <a:latin typeface="Arial" panose="020B0604020202020204" pitchFamily="34" charset="0"/>
                <a:cs typeface="Arial" panose="020B0604020202020204" pitchFamily="34" charset="0"/>
              </a:rPr>
              <a:t>Well-defined project plans and roles of Project Managers lead to smooth project lifecycle management.</a:t>
            </a:r>
          </a:p>
          <a:p>
            <a:pPr algn="just">
              <a:buFont typeface="+mj-lt"/>
              <a:buAutoNum type="arabicPeriod"/>
            </a:pPr>
            <a:r>
              <a:rPr lang="en-IN" sz="1400" i="0" u="none" strike="noStrike" dirty="0">
                <a:solidFill>
                  <a:srgbClr val="111111"/>
                </a:solidFill>
                <a:effectLst/>
                <a:latin typeface="Arial" panose="020B0604020202020204" pitchFamily="34" charset="0"/>
                <a:cs typeface="Arial" panose="020B0604020202020204" pitchFamily="34" charset="0"/>
              </a:rPr>
              <a:t>Quality Products: </a:t>
            </a:r>
            <a:r>
              <a:rPr lang="en-IN" sz="1400" b="0" i="0" u="none" strike="noStrike" dirty="0">
                <a:solidFill>
                  <a:srgbClr val="111111"/>
                </a:solidFill>
                <a:effectLst/>
                <a:latin typeface="Arial" panose="020B0604020202020204" pitchFamily="34" charset="0"/>
                <a:cs typeface="Arial" panose="020B0604020202020204" pitchFamily="34" charset="0"/>
              </a:rPr>
              <a:t>Comprehensive testing and defect management result in high-quality software products</a:t>
            </a:r>
          </a:p>
          <a:p>
            <a:pPr marL="0" indent="0">
              <a:buNone/>
            </a:pPr>
            <a:endParaRPr lang="en-US" sz="1400" b="1"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0C68D4CF-C9BD-E6D6-DE1F-EE74E148011D}"/>
              </a:ext>
            </a:extLst>
          </p:cNvPr>
          <p:cNvPicPr>
            <a:picLocks noChangeAspect="1"/>
          </p:cNvPicPr>
          <p:nvPr/>
        </p:nvPicPr>
        <p:blipFill>
          <a:blip r:embed="rId7"/>
          <a:stretch>
            <a:fillRect/>
          </a:stretch>
        </p:blipFill>
        <p:spPr>
          <a:xfrm>
            <a:off x="7065903" y="1860993"/>
            <a:ext cx="4020498" cy="4076241"/>
          </a:xfrm>
          <a:prstGeom prst="rect">
            <a:avLst/>
          </a:prstGeom>
        </p:spPr>
      </p:pic>
    </p:spTree>
    <p:extLst>
      <p:ext uri="{BB962C8B-B14F-4D97-AF65-F5344CB8AC3E}">
        <p14:creationId xmlns:p14="http://schemas.microsoft.com/office/powerpoint/2010/main" val="86366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1EA7C5-BCE3-3B1A-F876-993356A888DB}"/>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8F466DBE-3AD2-5595-83DE-C24A960C395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8F466DBE-3AD2-5595-83DE-C24A960C395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BE1642F6-2B56-DF80-73CE-8E1813D76E45}"/>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1672C336-96D1-1B05-F70B-07D7ADD95452}"/>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4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13D96E89-08E9-5DCF-5EC4-93BF9B07254A}"/>
              </a:ext>
            </a:extLst>
          </p:cNvPr>
          <p:cNvSpPr>
            <a:spLocks noGrp="1"/>
          </p:cNvSpPr>
          <p:nvPr>
            <p:ph type="sldNum" sz="quarter" idx="15"/>
          </p:nvPr>
        </p:nvSpPr>
        <p:spPr/>
        <p:txBody>
          <a:bodyPr/>
          <a:lstStyle/>
          <a:p>
            <a:fld id="{0879F475-59B1-4993-848A-C2B683DE9AF5}" type="slidenum">
              <a:rPr lang="en-IN" smtClean="0"/>
              <a:pPr/>
              <a:t>12</a:t>
            </a:fld>
            <a:endParaRPr lang="en-IN" dirty="0"/>
          </a:p>
        </p:txBody>
      </p:sp>
      <p:sp>
        <p:nvSpPr>
          <p:cNvPr id="11" name="Content Placeholder 2">
            <a:extLst>
              <a:ext uri="{FF2B5EF4-FFF2-40B4-BE49-F238E27FC236}">
                <a16:creationId xmlns:a16="http://schemas.microsoft.com/office/drawing/2014/main" id="{03B5020E-36AF-4C03-4738-4FBA01760E9B}"/>
              </a:ext>
            </a:extLst>
          </p:cNvPr>
          <p:cNvSpPr txBox="1">
            <a:spLocks/>
          </p:cNvSpPr>
          <p:nvPr/>
        </p:nvSpPr>
        <p:spPr>
          <a:xfrm>
            <a:off x="442194" y="1860993"/>
            <a:ext cx="5653806" cy="4518305"/>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1500" b="1" dirty="0"/>
              <a:t>How I feel Shell implements this learning:</a:t>
            </a:r>
          </a:p>
          <a:p>
            <a:pPr algn="just"/>
            <a:r>
              <a:rPr lang="en-US" sz="1500" dirty="0"/>
              <a:t>SDLC Models: Utilizes various models (Waterfall, V-Shaped, Prototyping, Agile) based on project needs.</a:t>
            </a:r>
          </a:p>
          <a:p>
            <a:pPr algn="just"/>
            <a:r>
              <a:rPr lang="en-US" sz="1500" dirty="0"/>
              <a:t>Scrum Framework: Employs Scrum roles (Product Owner, Scrum Master, Scrum Squad) and artifacts (Product backlog, Sprint backlog, Burndown Chart).</a:t>
            </a:r>
          </a:p>
          <a:p>
            <a:pPr algn="just"/>
            <a:r>
              <a:rPr lang="en-US" sz="1500" dirty="0"/>
              <a:t>Agile Practices: Conducts Scrum ceremonies (Sprint Planning, Daily Standup, Sprint Grooming, Sprint Demo, Sprint Retrospective) and uses techniques like BDD and user story estimation.</a:t>
            </a:r>
          </a:p>
          <a:p>
            <a:pPr marL="0" indent="0" algn="just">
              <a:buNone/>
            </a:pPr>
            <a:r>
              <a:rPr lang="en-US" sz="1500" b="1" dirty="0"/>
              <a:t>How I feel Shell benefits from this learning:</a:t>
            </a:r>
          </a:p>
          <a:p>
            <a:pPr algn="just"/>
            <a:r>
              <a:rPr lang="en-US" sz="1500" dirty="0"/>
              <a:t>Adaptability: Flexibility in choosing the appropriate SDLC model enhances project management.</a:t>
            </a:r>
          </a:p>
          <a:p>
            <a:pPr algn="just"/>
            <a:r>
              <a:rPr lang="en-US" sz="1500" dirty="0"/>
              <a:t>Efficiency: Structured Scrum framework improves team collaboration and project tracking.</a:t>
            </a:r>
          </a:p>
          <a:p>
            <a:pPr algn="just"/>
            <a:r>
              <a:rPr lang="en-US" sz="1500" dirty="0"/>
              <a:t>Quality Delivery: Agile practices ensure continuous improvement and high-quality product delivery.</a:t>
            </a:r>
          </a:p>
          <a:p>
            <a:pPr marL="0" indent="0" algn="just">
              <a:buNone/>
            </a:pPr>
            <a:endParaRPr lang="en-US" sz="1500" b="1" dirty="0"/>
          </a:p>
        </p:txBody>
      </p:sp>
      <p:sp>
        <p:nvSpPr>
          <p:cNvPr id="12" name="Content Placeholder 3">
            <a:extLst>
              <a:ext uri="{FF2B5EF4-FFF2-40B4-BE49-F238E27FC236}">
                <a16:creationId xmlns:a16="http://schemas.microsoft.com/office/drawing/2014/main" id="{39163DF2-F835-AE84-2448-B27CF3C024AB}"/>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65E7F179-6961-E417-37D0-40AEF6457B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2" name="Picture 1">
            <a:extLst>
              <a:ext uri="{FF2B5EF4-FFF2-40B4-BE49-F238E27FC236}">
                <a16:creationId xmlns:a16="http://schemas.microsoft.com/office/drawing/2014/main" id="{1F56B1FF-97DC-A01C-EBCD-940DCF21A3D2}"/>
              </a:ext>
            </a:extLst>
          </p:cNvPr>
          <p:cNvPicPr>
            <a:picLocks noChangeAspect="1"/>
          </p:cNvPicPr>
          <p:nvPr/>
        </p:nvPicPr>
        <p:blipFill>
          <a:blip r:embed="rId7"/>
          <a:stretch>
            <a:fillRect/>
          </a:stretch>
        </p:blipFill>
        <p:spPr>
          <a:xfrm>
            <a:off x="6531836" y="2132115"/>
            <a:ext cx="5217970" cy="3695129"/>
          </a:xfrm>
          <a:prstGeom prst="rect">
            <a:avLst/>
          </a:prstGeom>
        </p:spPr>
      </p:pic>
    </p:spTree>
    <p:extLst>
      <p:ext uri="{BB962C8B-B14F-4D97-AF65-F5344CB8AC3E}">
        <p14:creationId xmlns:p14="http://schemas.microsoft.com/office/powerpoint/2010/main" val="1800970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Challenges in implementing learning</a:t>
            </a:r>
            <a:endParaRPr lang="en-IN" sz="4000" dirty="0"/>
          </a:p>
        </p:txBody>
      </p:sp>
      <p:pic>
        <p:nvPicPr>
          <p:cNvPr id="2" name="Graphic 1" descr="Puzzle with solid fill">
            <a:extLst>
              <a:ext uri="{FF2B5EF4-FFF2-40B4-BE49-F238E27FC236}">
                <a16:creationId xmlns:a16="http://schemas.microsoft.com/office/drawing/2014/main" id="{F2FEB897-CC3D-F8EF-554F-5F219373693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16726" y="2866221"/>
            <a:ext cx="1125557" cy="1125557"/>
          </a:xfrm>
          <a:prstGeom prst="rect">
            <a:avLst/>
          </a:prstGeom>
        </p:spPr>
      </p:pic>
    </p:spTree>
    <p:extLst>
      <p:ext uri="{BB962C8B-B14F-4D97-AF65-F5344CB8AC3E}">
        <p14:creationId xmlns:p14="http://schemas.microsoft.com/office/powerpoint/2010/main" val="26536170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85307817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14</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298202" y="1860993"/>
            <a:ext cx="5894254" cy="3937922"/>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dirty="0"/>
          </a:p>
          <a:p>
            <a:pPr marL="0" indent="0" algn="just">
              <a:buNone/>
            </a:pPr>
            <a:endParaRPr lang="en-US" b="1" dirty="0"/>
          </a:p>
          <a:p>
            <a:pPr marL="0" indent="0" algn="just">
              <a:buNone/>
            </a:pPr>
            <a:r>
              <a:rPr lang="en-US" b="1" dirty="0"/>
              <a:t>What were the challenges I faced while implementing Learning 1 and my plan to overcome them: </a:t>
            </a:r>
          </a:p>
          <a:p>
            <a:pPr marL="0" indent="0" algn="just">
              <a:buNone/>
            </a:pPr>
            <a:r>
              <a:rPr lang="en-US" b="1" dirty="0"/>
              <a:t>Challenges Faced:</a:t>
            </a:r>
          </a:p>
          <a:p>
            <a:pPr algn="just"/>
            <a:r>
              <a:rPr lang="en-US" dirty="0"/>
              <a:t>Consistency: Maintaining professional behavior under stress.</a:t>
            </a:r>
          </a:p>
          <a:p>
            <a:pPr algn="just"/>
            <a:r>
              <a:rPr lang="en-US" dirty="0"/>
              <a:t>Balancing Qualities: Juggling reliability, accountability, and ethics with team dynamics.</a:t>
            </a:r>
          </a:p>
          <a:p>
            <a:pPr algn="just"/>
            <a:r>
              <a:rPr lang="en-US" dirty="0"/>
              <a:t>Effective Communication: Enhancing written and oral skills.</a:t>
            </a:r>
          </a:p>
          <a:p>
            <a:pPr marL="0" indent="0" algn="just">
              <a:buNone/>
            </a:pPr>
            <a:r>
              <a:rPr lang="en-US" b="1" dirty="0"/>
              <a:t>Plan to Overcome:</a:t>
            </a:r>
          </a:p>
          <a:p>
            <a:pPr algn="just"/>
            <a:r>
              <a:rPr lang="en-US" dirty="0"/>
              <a:t>Self-Assessment: Regularly evaluate and improve.</a:t>
            </a:r>
          </a:p>
          <a:p>
            <a:pPr algn="just"/>
            <a:r>
              <a:rPr lang="en-US" dirty="0"/>
              <a:t>Training: Engage in professional development programs.</a:t>
            </a:r>
          </a:p>
          <a:p>
            <a:pPr algn="just"/>
            <a:r>
              <a:rPr lang="en-US" dirty="0"/>
              <a:t>Practice: Continuously practice and seek feedback</a:t>
            </a:r>
          </a:p>
          <a:p>
            <a:pPr marL="0" indent="0" algn="just">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80A15563-822C-A26A-8E18-A1E835936231}"/>
              </a:ext>
            </a:extLst>
          </p:cNvPr>
          <p:cNvPicPr>
            <a:picLocks noChangeAspect="1"/>
          </p:cNvPicPr>
          <p:nvPr/>
        </p:nvPicPr>
        <p:blipFill>
          <a:blip r:embed="rId7"/>
          <a:stretch>
            <a:fillRect/>
          </a:stretch>
        </p:blipFill>
        <p:spPr>
          <a:xfrm>
            <a:off x="6438598" y="2080061"/>
            <a:ext cx="5285230" cy="3857173"/>
          </a:xfrm>
          <a:prstGeom prst="rect">
            <a:avLst/>
          </a:prstGeom>
        </p:spPr>
      </p:pic>
    </p:spTree>
    <p:extLst>
      <p:ext uri="{BB962C8B-B14F-4D97-AF65-F5344CB8AC3E}">
        <p14:creationId xmlns:p14="http://schemas.microsoft.com/office/powerpoint/2010/main" val="23409441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926476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15</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221755"/>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500" dirty="0"/>
          </a:p>
          <a:p>
            <a:pPr marL="0" indent="0" algn="just">
              <a:buNone/>
            </a:pPr>
            <a:endParaRPr lang="en-US" sz="1500" dirty="0"/>
          </a:p>
          <a:p>
            <a:pPr marL="0" indent="0" algn="just">
              <a:buNone/>
            </a:pPr>
            <a:endParaRPr lang="en-US" sz="1500" b="1" dirty="0"/>
          </a:p>
          <a:p>
            <a:pPr marL="0" indent="0" algn="just">
              <a:buNone/>
            </a:pPr>
            <a:r>
              <a:rPr lang="en-US" sz="1500" b="1" dirty="0"/>
              <a:t>What were the challenges I faced while implementing Learning 2 and my plan to overcome them</a:t>
            </a:r>
          </a:p>
          <a:p>
            <a:pPr marL="0" indent="0" algn="just">
              <a:buNone/>
            </a:pPr>
            <a:r>
              <a:rPr lang="en-US" sz="1500" b="1" dirty="0"/>
              <a:t>Challenges Faced:</a:t>
            </a:r>
          </a:p>
          <a:p>
            <a:pPr algn="just"/>
            <a:r>
              <a:rPr lang="en-US" sz="1500" dirty="0"/>
              <a:t>Stakeholder Identification: Difficulty in accurately identifying all stakeholders at the project’s start.</a:t>
            </a:r>
          </a:p>
          <a:p>
            <a:pPr algn="just"/>
            <a:r>
              <a:rPr lang="en-US" sz="1500" dirty="0"/>
              <a:t>Engagement: Ensuring continuous and effective engagement with stakeholders.</a:t>
            </a:r>
          </a:p>
          <a:p>
            <a:pPr algn="just"/>
            <a:r>
              <a:rPr lang="en-US" sz="1500" dirty="0"/>
              <a:t>Teamwork: Coordinating and maintaining effective teamwork.</a:t>
            </a:r>
          </a:p>
          <a:p>
            <a:pPr marL="0" indent="0" algn="just">
              <a:buNone/>
            </a:pPr>
            <a:r>
              <a:rPr lang="en-US" sz="1500" b="1" dirty="0"/>
              <a:t>Plan to Overcome:</a:t>
            </a:r>
          </a:p>
          <a:p>
            <a:pPr algn="just"/>
            <a:r>
              <a:rPr lang="en-US" sz="1500" dirty="0"/>
              <a:t>Thorough Analysis: Conduct comprehensive stakeholder analysis using tools like the Power Interest Grid.</a:t>
            </a:r>
          </a:p>
          <a:p>
            <a:pPr algn="just"/>
            <a:r>
              <a:rPr lang="en-US" sz="1500" dirty="0"/>
              <a:t>Regular Communication: Establish regular communication channels and feedback loops with stakeholders.</a:t>
            </a:r>
          </a:p>
          <a:p>
            <a:pPr algn="just"/>
            <a:r>
              <a:rPr lang="en-US" sz="1500" dirty="0"/>
              <a:t>Team Building: Implement team-building activities and foster a collaborative environment.</a:t>
            </a:r>
          </a:p>
          <a:p>
            <a:pPr algn="just"/>
            <a:endParaRPr lang="en-US" sz="1500" dirty="0"/>
          </a:p>
          <a:p>
            <a:pPr marL="0" indent="0" algn="just">
              <a:buNone/>
            </a:pPr>
            <a:endParaRPr lang="en-US" sz="1500" dirty="0"/>
          </a:p>
          <a:p>
            <a:pPr marL="0" indent="0" algn="just">
              <a:buNone/>
            </a:pPr>
            <a:endParaRPr lang="en-US" sz="15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5" name="Picture 4">
            <a:extLst>
              <a:ext uri="{FF2B5EF4-FFF2-40B4-BE49-F238E27FC236}">
                <a16:creationId xmlns:a16="http://schemas.microsoft.com/office/drawing/2014/main" id="{574742C4-97E1-AD63-5C92-4753B0C32624}"/>
              </a:ext>
            </a:extLst>
          </p:cNvPr>
          <p:cNvPicPr>
            <a:picLocks noChangeAspect="1"/>
          </p:cNvPicPr>
          <p:nvPr/>
        </p:nvPicPr>
        <p:blipFill>
          <a:blip r:embed="rId7"/>
          <a:stretch>
            <a:fillRect/>
          </a:stretch>
        </p:blipFill>
        <p:spPr>
          <a:xfrm>
            <a:off x="6715971" y="1939788"/>
            <a:ext cx="4720362" cy="3918649"/>
          </a:xfrm>
          <a:prstGeom prst="rect">
            <a:avLst/>
          </a:prstGeom>
        </p:spPr>
      </p:pic>
    </p:spTree>
    <p:extLst>
      <p:ext uri="{BB962C8B-B14F-4D97-AF65-F5344CB8AC3E}">
        <p14:creationId xmlns:p14="http://schemas.microsoft.com/office/powerpoint/2010/main" val="3159148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3276622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16</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1860993"/>
            <a:ext cx="5632450" cy="4350964"/>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500" dirty="0"/>
          </a:p>
          <a:p>
            <a:pPr marL="0" indent="0" algn="just">
              <a:buNone/>
            </a:pPr>
            <a:endParaRPr lang="en-US" sz="1500" dirty="0"/>
          </a:p>
          <a:p>
            <a:pPr marL="0" indent="0" algn="just">
              <a:buNone/>
            </a:pPr>
            <a:endParaRPr lang="en-US" sz="1500" dirty="0"/>
          </a:p>
          <a:p>
            <a:pPr marL="0" indent="0" algn="just">
              <a:buNone/>
            </a:pPr>
            <a:endParaRPr lang="en-US" sz="1500" dirty="0"/>
          </a:p>
          <a:p>
            <a:pPr marL="0" indent="0" algn="just">
              <a:buNone/>
            </a:pPr>
            <a:endParaRPr lang="en-US" sz="1500" dirty="0"/>
          </a:p>
          <a:p>
            <a:pPr marL="0" indent="0" algn="just">
              <a:buNone/>
            </a:pPr>
            <a:r>
              <a:rPr lang="en-US" sz="1500" b="1" dirty="0"/>
              <a:t>What were the challenges I faced while implementing Learning 3 and my plan to overcome them</a:t>
            </a:r>
          </a:p>
          <a:p>
            <a:pPr marL="0" indent="0" algn="just">
              <a:buNone/>
            </a:pPr>
            <a:r>
              <a:rPr lang="en-US" sz="1500" b="1" dirty="0"/>
              <a:t>Challenges Faced:</a:t>
            </a:r>
          </a:p>
          <a:p>
            <a:pPr algn="just"/>
            <a:r>
              <a:rPr lang="en-US" sz="1500" dirty="0"/>
              <a:t>Requirement Clarity: Ensuring clear and precise requirements in BRD and SRS documents.</a:t>
            </a:r>
          </a:p>
          <a:p>
            <a:pPr algn="just"/>
            <a:r>
              <a:rPr lang="en-US" sz="1500" dirty="0"/>
              <a:t>Stakeholder Alignment: Aligning all stakeholders during requirement analysis and elicitation.</a:t>
            </a:r>
          </a:p>
          <a:p>
            <a:pPr algn="just"/>
            <a:r>
              <a:rPr lang="en-US" sz="1500" dirty="0"/>
              <a:t>Testing Coverage: Comprehensive testing to catch defects early.</a:t>
            </a:r>
          </a:p>
          <a:p>
            <a:pPr marL="0" indent="0" algn="just">
              <a:buNone/>
            </a:pPr>
            <a:r>
              <a:rPr lang="en-US" sz="1500" b="1" dirty="0"/>
              <a:t>Plan to Overcome:</a:t>
            </a:r>
          </a:p>
          <a:p>
            <a:pPr algn="just"/>
            <a:r>
              <a:rPr lang="en-US" sz="1500" dirty="0"/>
              <a:t>SMART Technique: Use SMART criteria for gathering clear and actionable requirements.</a:t>
            </a:r>
          </a:p>
          <a:p>
            <a:pPr algn="just"/>
            <a:r>
              <a:rPr lang="en-US" sz="1500" dirty="0"/>
              <a:t>Requirement Traceability: Implement RTM to maintain alignment and track requirements.</a:t>
            </a:r>
          </a:p>
          <a:p>
            <a:pPr algn="just"/>
            <a:r>
              <a:rPr lang="en-US" sz="1500" dirty="0"/>
              <a:t>Testing Strategy: Develop a robust testing plan covering all phases and types of testing</a:t>
            </a:r>
          </a:p>
          <a:p>
            <a:pPr algn="just"/>
            <a:endParaRPr lang="en-US" sz="1500" dirty="0"/>
          </a:p>
          <a:p>
            <a:pPr marL="0" indent="0">
              <a:buNone/>
            </a:pPr>
            <a:endParaRPr lang="en-US" sz="1500" dirty="0"/>
          </a:p>
          <a:p>
            <a:pPr marL="0" indent="0">
              <a:buNone/>
            </a:pPr>
            <a:endParaRPr lang="en-US" sz="1500" dirty="0"/>
          </a:p>
          <a:p>
            <a:pPr marL="0" indent="0">
              <a:buNone/>
            </a:pPr>
            <a:endParaRPr lang="en-US" sz="1500" dirty="0"/>
          </a:p>
          <a:p>
            <a:pPr marL="0" indent="0">
              <a:buNone/>
            </a:pPr>
            <a:endParaRPr lang="en-US" sz="15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D0FBC2C9-FE71-44D5-391E-1BAA2958F5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5E809928-A5D3-1C10-786E-11A741F4F3D9}"/>
              </a:ext>
            </a:extLst>
          </p:cNvPr>
          <p:cNvPicPr>
            <a:picLocks noChangeAspect="1"/>
          </p:cNvPicPr>
          <p:nvPr/>
        </p:nvPicPr>
        <p:blipFill>
          <a:blip r:embed="rId7"/>
          <a:stretch>
            <a:fillRect/>
          </a:stretch>
        </p:blipFill>
        <p:spPr>
          <a:xfrm>
            <a:off x="6417991" y="1997690"/>
            <a:ext cx="5316321" cy="3802846"/>
          </a:xfrm>
          <a:prstGeom prst="rect">
            <a:avLst/>
          </a:prstGeom>
        </p:spPr>
      </p:pic>
    </p:spTree>
    <p:extLst>
      <p:ext uri="{BB962C8B-B14F-4D97-AF65-F5344CB8AC3E}">
        <p14:creationId xmlns:p14="http://schemas.microsoft.com/office/powerpoint/2010/main" val="3070204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BA9FE-95C2-F659-A2A9-F47A0E155E5B}"/>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1EB7FDE3-0BA1-94A7-5BE0-05BA3103A16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1EB7FDE3-0BA1-94A7-5BE0-05BA3103A16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1B240B44-D28C-D547-9A83-CD09E87AF2D7}"/>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70759550-63D5-5061-DC00-4AD82CA36358}"/>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Challenge faced while implementing Learning 4</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4FBBDA48-932F-15A3-509A-DEB7127E2B9A}"/>
              </a:ext>
            </a:extLst>
          </p:cNvPr>
          <p:cNvSpPr>
            <a:spLocks noGrp="1"/>
          </p:cNvSpPr>
          <p:nvPr>
            <p:ph type="sldNum" sz="quarter" idx="15"/>
          </p:nvPr>
        </p:nvSpPr>
        <p:spPr/>
        <p:txBody>
          <a:bodyPr/>
          <a:lstStyle/>
          <a:p>
            <a:fld id="{0879F475-59B1-4993-848A-C2B683DE9AF5}" type="slidenum">
              <a:rPr lang="en-IN" smtClean="0"/>
              <a:pPr/>
              <a:t>17</a:t>
            </a:fld>
            <a:endParaRPr lang="en-IN" dirty="0"/>
          </a:p>
        </p:txBody>
      </p:sp>
      <p:sp>
        <p:nvSpPr>
          <p:cNvPr id="11" name="Content Placeholder 2">
            <a:extLst>
              <a:ext uri="{FF2B5EF4-FFF2-40B4-BE49-F238E27FC236}">
                <a16:creationId xmlns:a16="http://schemas.microsoft.com/office/drawing/2014/main" id="{395ABDAA-A6CD-7300-C8E8-9B82A0FFF670}"/>
              </a:ext>
            </a:extLst>
          </p:cNvPr>
          <p:cNvSpPr txBox="1">
            <a:spLocks/>
          </p:cNvSpPr>
          <p:nvPr/>
        </p:nvSpPr>
        <p:spPr>
          <a:xfrm>
            <a:off x="442194" y="1860994"/>
            <a:ext cx="5653806" cy="4789980"/>
          </a:xfrm>
          <a:prstGeom prst="rect">
            <a:avLst/>
          </a:prstGeom>
          <a:solidFill>
            <a:schemeClr val="bg1"/>
          </a:solidFill>
          <a:ln>
            <a:noFill/>
          </a:ln>
          <a:effectLst>
            <a:outerShdw blurRad="63500" sx="102000" sy="102000" algn="ctr" rotWithShape="0">
              <a:prstClr val="black">
                <a:alpha val="40000"/>
              </a:prstClr>
            </a:outerShdw>
          </a:effectLst>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sz="1500" dirty="0"/>
          </a:p>
          <a:p>
            <a:pPr marL="0" indent="0" algn="just">
              <a:buNone/>
            </a:pPr>
            <a:endParaRPr lang="en-US" sz="1500" dirty="0"/>
          </a:p>
          <a:p>
            <a:pPr marL="0" indent="0" algn="just">
              <a:buNone/>
            </a:pPr>
            <a:r>
              <a:rPr lang="en-US" sz="1500" b="1" dirty="0"/>
              <a:t>What were the challenges I faced while implementing Learning 4 and my plan to overcome them-</a:t>
            </a:r>
          </a:p>
          <a:p>
            <a:pPr marL="0" indent="0" algn="just">
              <a:buNone/>
            </a:pPr>
            <a:r>
              <a:rPr lang="en-US" sz="1500" b="1" dirty="0"/>
              <a:t>Challenges Faced:</a:t>
            </a:r>
          </a:p>
          <a:p>
            <a:pPr algn="just"/>
            <a:r>
              <a:rPr lang="en-US" sz="1500" dirty="0"/>
              <a:t>Model Selection: Choosing the appropriate SDLC model (Waterfall, V-Shaped, Prototyping, Agile) for each project.</a:t>
            </a:r>
          </a:p>
          <a:p>
            <a:pPr algn="just"/>
            <a:r>
              <a:rPr lang="en-US" sz="1500" dirty="0"/>
              <a:t>Scrum Implementation: Effectively managing Scrum roles, artifacts, and ceremonies.</a:t>
            </a:r>
          </a:p>
          <a:p>
            <a:pPr algn="just"/>
            <a:r>
              <a:rPr lang="en-US" sz="1500" dirty="0"/>
              <a:t>User Story Management: Ensuring clear and actionable user stories and maintaining the product backlog.</a:t>
            </a:r>
          </a:p>
          <a:p>
            <a:pPr marL="0" indent="0" algn="just">
              <a:buNone/>
            </a:pPr>
            <a:r>
              <a:rPr lang="en-US" sz="1500" b="1" dirty="0"/>
              <a:t>Plan to Overcome:</a:t>
            </a:r>
          </a:p>
          <a:p>
            <a:pPr algn="just"/>
            <a:r>
              <a:rPr lang="en-US" sz="1500" dirty="0"/>
              <a:t>Model Evaluation: Assess project needs to select the most suitable SDLC model.</a:t>
            </a:r>
          </a:p>
          <a:p>
            <a:pPr algn="just"/>
            <a:r>
              <a:rPr lang="en-US" sz="1500" dirty="0"/>
              <a:t>Scrum Training: Provide training on Scrum roles, artifacts, and ceremonies.</a:t>
            </a:r>
          </a:p>
          <a:p>
            <a:pPr algn="just"/>
            <a:r>
              <a:rPr lang="en-US" sz="1500" dirty="0"/>
              <a:t>Clear Documentation: Use BDD and detailed user stories (Definition of Ready, Definition of Done) to maintain clarity and organization.</a:t>
            </a:r>
          </a:p>
          <a:p>
            <a:pPr marL="0" indent="0" algn="just">
              <a:buNone/>
            </a:pPr>
            <a:endParaRPr lang="en-US" sz="1500" dirty="0"/>
          </a:p>
          <a:p>
            <a:pPr marL="0" indent="0">
              <a:buNone/>
            </a:pPr>
            <a:endParaRPr lang="en-US" sz="2000" dirty="0"/>
          </a:p>
        </p:txBody>
      </p:sp>
      <p:sp>
        <p:nvSpPr>
          <p:cNvPr id="12" name="Content Placeholder 3">
            <a:extLst>
              <a:ext uri="{FF2B5EF4-FFF2-40B4-BE49-F238E27FC236}">
                <a16:creationId xmlns:a16="http://schemas.microsoft.com/office/drawing/2014/main" id="{3D36AFB8-54FC-EE00-DC42-69A2D405EFE2}"/>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2" name="Graphic 1" descr="Puzzle with solid fill">
            <a:extLst>
              <a:ext uri="{FF2B5EF4-FFF2-40B4-BE49-F238E27FC236}">
                <a16:creationId xmlns:a16="http://schemas.microsoft.com/office/drawing/2014/main" id="{853DA730-09DB-7163-4708-FFCA8F4559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63741" y="168741"/>
            <a:ext cx="1125557" cy="1125557"/>
          </a:xfrm>
          <a:prstGeom prst="rect">
            <a:avLst/>
          </a:prstGeom>
        </p:spPr>
      </p:pic>
      <p:pic>
        <p:nvPicPr>
          <p:cNvPr id="6" name="Picture 5">
            <a:extLst>
              <a:ext uri="{FF2B5EF4-FFF2-40B4-BE49-F238E27FC236}">
                <a16:creationId xmlns:a16="http://schemas.microsoft.com/office/drawing/2014/main" id="{F7BFA8E2-E805-F0F4-8005-1C7E8747939C}"/>
              </a:ext>
            </a:extLst>
          </p:cNvPr>
          <p:cNvPicPr>
            <a:picLocks noChangeAspect="1"/>
          </p:cNvPicPr>
          <p:nvPr/>
        </p:nvPicPr>
        <p:blipFill>
          <a:blip r:embed="rId7"/>
          <a:stretch>
            <a:fillRect/>
          </a:stretch>
        </p:blipFill>
        <p:spPr>
          <a:xfrm>
            <a:off x="6399100" y="2523281"/>
            <a:ext cx="5350706" cy="2558005"/>
          </a:xfrm>
          <a:prstGeom prst="rect">
            <a:avLst/>
          </a:prstGeom>
        </p:spPr>
      </p:pic>
    </p:spTree>
    <p:extLst>
      <p:ext uri="{BB962C8B-B14F-4D97-AF65-F5344CB8AC3E}">
        <p14:creationId xmlns:p14="http://schemas.microsoft.com/office/powerpoint/2010/main" val="41344339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Action Plan</a:t>
            </a:r>
            <a:endParaRPr lang="en-IN" sz="4000" dirty="0"/>
          </a:p>
        </p:txBody>
      </p:sp>
      <p:pic>
        <p:nvPicPr>
          <p:cNvPr id="4" name="Graphic 3" descr="Steps icon">
            <a:extLst>
              <a:ext uri="{FF2B5EF4-FFF2-40B4-BE49-F238E27FC236}">
                <a16:creationId xmlns:a16="http://schemas.microsoft.com/office/drawing/2014/main" id="{B5F8A401-110E-E4BD-2FD5-DBD699116C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92471" y="2893076"/>
            <a:ext cx="1049813" cy="1049813"/>
          </a:xfrm>
          <a:prstGeom prst="rect">
            <a:avLst/>
          </a:prstGeom>
        </p:spPr>
      </p:pic>
    </p:spTree>
    <p:extLst>
      <p:ext uri="{BB962C8B-B14F-4D97-AF65-F5344CB8AC3E}">
        <p14:creationId xmlns:p14="http://schemas.microsoft.com/office/powerpoint/2010/main" val="12943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5467996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My Action Plan for this Week</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19</a:t>
            </a:fld>
            <a:endParaRPr lang="en-IN" dirty="0"/>
          </a:p>
        </p:txBody>
      </p:sp>
      <p:pic>
        <p:nvPicPr>
          <p:cNvPr id="5" name="Graphic 4" descr="Steps icon">
            <a:extLst>
              <a:ext uri="{FF2B5EF4-FFF2-40B4-BE49-F238E27FC236}">
                <a16:creationId xmlns:a16="http://schemas.microsoft.com/office/drawing/2014/main" id="{B5EEB56D-B388-3B36-90D7-E1D1797C4F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01613" y="206613"/>
            <a:ext cx="1049813" cy="1049813"/>
          </a:xfrm>
          <a:prstGeom prst="rect">
            <a:avLst/>
          </a:prstGeom>
        </p:spPr>
      </p:pic>
      <p:sp>
        <p:nvSpPr>
          <p:cNvPr id="18" name="Text Placeholder 25">
            <a:extLst>
              <a:ext uri="{FF2B5EF4-FFF2-40B4-BE49-F238E27FC236}">
                <a16:creationId xmlns:a16="http://schemas.microsoft.com/office/drawing/2014/main" id="{6C73795A-BE20-7075-E9C6-6F145CE60794}"/>
              </a:ext>
            </a:extLst>
          </p:cNvPr>
          <p:cNvSpPr txBox="1">
            <a:spLocks/>
          </p:cNvSpPr>
          <p:nvPr/>
        </p:nvSpPr>
        <p:spPr>
          <a:xfrm>
            <a:off x="825971" y="1963738"/>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effectLst>
                  <a:outerShdw blurRad="38100" dist="38100" dir="2700000" algn="tl">
                    <a:srgbClr val="000000">
                      <a:alpha val="43137"/>
                    </a:srgbClr>
                  </a:outerShdw>
                </a:effectLst>
              </a:rPr>
              <a:t>This week, I learnt about the important soft skills required for corporate success. Besides this, I gained knowledge of the basic concepts of Software development including role and functions of a business analyst, SDLC models and Agile framework.</a:t>
            </a:r>
          </a:p>
        </p:txBody>
      </p:sp>
      <p:sp>
        <p:nvSpPr>
          <p:cNvPr id="19" name="Text Placeholder 32">
            <a:extLst>
              <a:ext uri="{FF2B5EF4-FFF2-40B4-BE49-F238E27FC236}">
                <a16:creationId xmlns:a16="http://schemas.microsoft.com/office/drawing/2014/main" id="{A3E2F4D1-4417-E244-3DB9-A6FF5866A342}"/>
              </a:ext>
            </a:extLst>
          </p:cNvPr>
          <p:cNvSpPr txBox="1">
            <a:spLocks/>
          </p:cNvSpPr>
          <p:nvPr/>
        </p:nvSpPr>
        <p:spPr>
          <a:xfrm>
            <a:off x="4104451" y="1950811"/>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26/08/2024 - 30/08/2024</a:t>
            </a:r>
          </a:p>
        </p:txBody>
      </p:sp>
      <p:sp>
        <p:nvSpPr>
          <p:cNvPr id="20" name="Text Placeholder 33">
            <a:extLst>
              <a:ext uri="{FF2B5EF4-FFF2-40B4-BE49-F238E27FC236}">
                <a16:creationId xmlns:a16="http://schemas.microsoft.com/office/drawing/2014/main" id="{3EBEB0AC-D407-44FD-A74F-90F67F3D13C3}"/>
              </a:ext>
            </a:extLst>
          </p:cNvPr>
          <p:cNvSpPr txBox="1">
            <a:spLocks/>
          </p:cNvSpPr>
          <p:nvPr/>
        </p:nvSpPr>
        <p:spPr>
          <a:xfrm>
            <a:off x="7379732" y="1945213"/>
            <a:ext cx="3060802" cy="4330640"/>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000" dirty="0">
                <a:effectLst>
                  <a:outerShdw blurRad="38100" dist="38100" dir="2700000" algn="tl">
                    <a:srgbClr val="000000">
                      <a:alpha val="43137"/>
                    </a:srgbClr>
                  </a:outerShdw>
                </a:effectLst>
              </a:rPr>
              <a:t>Completed</a:t>
            </a:r>
          </a:p>
        </p:txBody>
      </p:sp>
      <p:sp>
        <p:nvSpPr>
          <p:cNvPr id="21" name="Rectangle 20">
            <a:extLst>
              <a:ext uri="{FF2B5EF4-FFF2-40B4-BE49-F238E27FC236}">
                <a16:creationId xmlns:a16="http://schemas.microsoft.com/office/drawing/2014/main" id="{DF8FD767-7EE2-8BA3-9320-45A7293391FF}"/>
              </a:ext>
            </a:extLst>
          </p:cNvPr>
          <p:cNvSpPr/>
          <p:nvPr/>
        </p:nvSpPr>
        <p:spPr>
          <a:xfrm>
            <a:off x="82597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Actions</a:t>
            </a:r>
          </a:p>
        </p:txBody>
      </p:sp>
      <p:sp>
        <p:nvSpPr>
          <p:cNvPr id="22" name="Rectangle 21">
            <a:extLst>
              <a:ext uri="{FF2B5EF4-FFF2-40B4-BE49-F238E27FC236}">
                <a16:creationId xmlns:a16="http://schemas.microsoft.com/office/drawing/2014/main" id="{9289516E-B769-4A13-DD90-39AC62DED9BD}"/>
              </a:ext>
            </a:extLst>
          </p:cNvPr>
          <p:cNvSpPr/>
          <p:nvPr/>
        </p:nvSpPr>
        <p:spPr>
          <a:xfrm>
            <a:off x="4104451" y="125642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Timeline</a:t>
            </a:r>
          </a:p>
        </p:txBody>
      </p:sp>
      <p:sp>
        <p:nvSpPr>
          <p:cNvPr id="23" name="Rectangle 22">
            <a:extLst>
              <a:ext uri="{FF2B5EF4-FFF2-40B4-BE49-F238E27FC236}">
                <a16:creationId xmlns:a16="http://schemas.microsoft.com/office/drawing/2014/main" id="{4461DDA7-0DFB-87EE-DF38-AA6219713C1B}"/>
              </a:ext>
            </a:extLst>
          </p:cNvPr>
          <p:cNvSpPr/>
          <p:nvPr/>
        </p:nvSpPr>
        <p:spPr>
          <a:xfrm>
            <a:off x="7379732" y="1250646"/>
            <a:ext cx="3060802" cy="613014"/>
          </a:xfrm>
          <a:prstGeom prst="rect">
            <a:avLst/>
          </a:prstGeom>
          <a:solidFill>
            <a:schemeClr val="tx1"/>
          </a:solidFill>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t>Status</a:t>
            </a:r>
          </a:p>
        </p:txBody>
      </p:sp>
      <p:grpSp>
        <p:nvGrpSpPr>
          <p:cNvPr id="24" name="Group 23" descr="thumbs up icon">
            <a:extLst>
              <a:ext uri="{FF2B5EF4-FFF2-40B4-BE49-F238E27FC236}">
                <a16:creationId xmlns:a16="http://schemas.microsoft.com/office/drawing/2014/main" id="{DCA04876-65F9-DDA2-9E8E-9D570857B2A5}"/>
              </a:ext>
            </a:extLst>
          </p:cNvPr>
          <p:cNvGrpSpPr/>
          <p:nvPr/>
        </p:nvGrpSpPr>
        <p:grpSpPr>
          <a:xfrm>
            <a:off x="10965805" y="2219370"/>
            <a:ext cx="823913" cy="823913"/>
            <a:chOff x="744537" y="2086166"/>
            <a:chExt cx="823913" cy="823913"/>
          </a:xfrm>
          <a:solidFill>
            <a:schemeClr val="bg1"/>
          </a:solidFill>
        </p:grpSpPr>
        <p:sp>
          <p:nvSpPr>
            <p:cNvPr id="25" name="Oval 68">
              <a:extLst>
                <a:ext uri="{FF2B5EF4-FFF2-40B4-BE49-F238E27FC236}">
                  <a16:creationId xmlns:a16="http://schemas.microsoft.com/office/drawing/2014/main" id="{3A38CCAC-78C9-81D4-1E36-CB51C7166169}"/>
                </a:ext>
              </a:extLst>
            </p:cNvPr>
            <p:cNvSpPr>
              <a:spLocks noChangeArrowheads="1"/>
            </p:cNvSpPr>
            <p:nvPr/>
          </p:nvSpPr>
          <p:spPr bwMode="auto">
            <a:xfrm>
              <a:off x="744537" y="2086166"/>
              <a:ext cx="823913" cy="823913"/>
            </a:xfrm>
            <a:prstGeom prst="ellipse">
              <a:avLst/>
            </a:prstGeom>
            <a:grpFill/>
            <a:ln>
              <a:noFill/>
            </a:ln>
            <a:extLst>
              <a:ext uri="{91240B29-F687-4F45-9708-019B960494DF}">
                <a14:hiddenLine xmlns:a14="http://schemas.microsoft.com/office/drawing/2010/main" w="57150">
                  <a:solidFill>
                    <a:srgbClr val="000000"/>
                  </a:solidFill>
                  <a:round/>
                  <a:headEnd/>
                  <a:tailEnd/>
                </a14:hiddenLine>
              </a:ext>
            </a:extLst>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sp>
          <p:nvSpPr>
            <p:cNvPr id="26" name="Freeform 65">
              <a:extLst>
                <a:ext uri="{FF2B5EF4-FFF2-40B4-BE49-F238E27FC236}">
                  <a16:creationId xmlns:a16="http://schemas.microsoft.com/office/drawing/2014/main" id="{E083201A-5603-E7AE-C4E0-0A003C89B464}"/>
                </a:ext>
              </a:extLst>
            </p:cNvPr>
            <p:cNvSpPr>
              <a:spLocks noEditPoints="1"/>
            </p:cNvSpPr>
            <p:nvPr/>
          </p:nvSpPr>
          <p:spPr bwMode="auto">
            <a:xfrm>
              <a:off x="984536" y="2278488"/>
              <a:ext cx="358468" cy="351052"/>
            </a:xfrm>
            <a:custGeom>
              <a:avLst/>
              <a:gdLst>
                <a:gd name="T0" fmla="*/ 358468 w 188"/>
                <a:gd name="T1" fmla="*/ 181250 h 184"/>
                <a:gd name="T2" fmla="*/ 257411 w 188"/>
                <a:gd name="T3" fmla="*/ 135460 h 184"/>
                <a:gd name="T4" fmla="*/ 257411 w 188"/>
                <a:gd name="T5" fmla="*/ 125921 h 184"/>
                <a:gd name="T6" fmla="*/ 286012 w 188"/>
                <a:gd name="T7" fmla="*/ 70592 h 184"/>
                <a:gd name="T8" fmla="*/ 263131 w 188"/>
                <a:gd name="T9" fmla="*/ 5724 h 184"/>
                <a:gd name="T10" fmla="*/ 226903 w 188"/>
                <a:gd name="T11" fmla="*/ 34342 h 184"/>
                <a:gd name="T12" fmla="*/ 179234 w 188"/>
                <a:gd name="T13" fmla="*/ 104934 h 184"/>
                <a:gd name="T14" fmla="*/ 133472 w 188"/>
                <a:gd name="T15" fmla="*/ 175526 h 184"/>
                <a:gd name="T16" fmla="*/ 97244 w 188"/>
                <a:gd name="T17" fmla="*/ 160263 h 184"/>
                <a:gd name="T18" fmla="*/ 0 w 188"/>
                <a:gd name="T19" fmla="*/ 177434 h 184"/>
                <a:gd name="T20" fmla="*/ 17161 w 188"/>
                <a:gd name="T21" fmla="*/ 351052 h 184"/>
                <a:gd name="T22" fmla="*/ 114405 w 188"/>
                <a:gd name="T23" fmla="*/ 337697 h 184"/>
                <a:gd name="T24" fmla="*/ 139192 w 188"/>
                <a:gd name="T25" fmla="*/ 351052 h 184"/>
                <a:gd name="T26" fmla="*/ 143006 w 188"/>
                <a:gd name="T27" fmla="*/ 351052 h 184"/>
                <a:gd name="T28" fmla="*/ 299359 w 188"/>
                <a:gd name="T29" fmla="*/ 351052 h 184"/>
                <a:gd name="T30" fmla="*/ 333680 w 188"/>
                <a:gd name="T31" fmla="*/ 307171 h 184"/>
                <a:gd name="T32" fmla="*/ 343214 w 188"/>
                <a:gd name="T33" fmla="*/ 257565 h 184"/>
                <a:gd name="T34" fmla="*/ 348934 w 188"/>
                <a:gd name="T35" fmla="*/ 206052 h 184"/>
                <a:gd name="T36" fmla="*/ 97244 w 188"/>
                <a:gd name="T37" fmla="*/ 335789 h 184"/>
                <a:gd name="T38" fmla="*/ 15254 w 188"/>
                <a:gd name="T39" fmla="*/ 333881 h 184"/>
                <a:gd name="T40" fmla="*/ 17161 w 188"/>
                <a:gd name="T41" fmla="*/ 175526 h 184"/>
                <a:gd name="T42" fmla="*/ 99151 w 188"/>
                <a:gd name="T43" fmla="*/ 177434 h 184"/>
                <a:gd name="T44" fmla="*/ 335587 w 188"/>
                <a:gd name="T45" fmla="*/ 198421 h 184"/>
                <a:gd name="T46" fmla="*/ 333680 w 188"/>
                <a:gd name="T47" fmla="*/ 209868 h 184"/>
                <a:gd name="T48" fmla="*/ 329867 w 188"/>
                <a:gd name="T49" fmla="*/ 249934 h 184"/>
                <a:gd name="T50" fmla="*/ 327960 w 188"/>
                <a:gd name="T51" fmla="*/ 261381 h 184"/>
                <a:gd name="T52" fmla="*/ 320333 w 188"/>
                <a:gd name="T53" fmla="*/ 297631 h 184"/>
                <a:gd name="T54" fmla="*/ 318426 w 188"/>
                <a:gd name="T55" fmla="*/ 307171 h 184"/>
                <a:gd name="T56" fmla="*/ 299359 w 188"/>
                <a:gd name="T57" fmla="*/ 335789 h 184"/>
                <a:gd name="T58" fmla="*/ 133472 w 188"/>
                <a:gd name="T59" fmla="*/ 330065 h 184"/>
                <a:gd name="T60" fmla="*/ 114405 w 188"/>
                <a:gd name="T61" fmla="*/ 190789 h 184"/>
                <a:gd name="T62" fmla="*/ 137286 w 188"/>
                <a:gd name="T63" fmla="*/ 190789 h 184"/>
                <a:gd name="T64" fmla="*/ 169700 w 188"/>
                <a:gd name="T65" fmla="*/ 152631 h 184"/>
                <a:gd name="T66" fmla="*/ 192581 w 188"/>
                <a:gd name="T67" fmla="*/ 112566 h 184"/>
                <a:gd name="T68" fmla="*/ 247877 w 188"/>
                <a:gd name="T69" fmla="*/ 19079 h 184"/>
                <a:gd name="T70" fmla="*/ 272664 w 188"/>
                <a:gd name="T71" fmla="*/ 66776 h 184"/>
                <a:gd name="T72" fmla="*/ 244063 w 188"/>
                <a:gd name="T73" fmla="*/ 145000 h 184"/>
                <a:gd name="T74" fmla="*/ 308893 w 188"/>
                <a:gd name="T75" fmla="*/ 150723 h 184"/>
                <a:gd name="T76" fmla="*/ 335587 w 188"/>
                <a:gd name="T77" fmla="*/ 198421 h 18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88" h="184">
                  <a:moveTo>
                    <a:pt x="183" y="108"/>
                  </a:moveTo>
                  <a:cubicBezTo>
                    <a:pt x="185" y="105"/>
                    <a:pt x="188" y="101"/>
                    <a:pt x="188" y="95"/>
                  </a:cubicBezTo>
                  <a:cubicBezTo>
                    <a:pt x="188" y="78"/>
                    <a:pt x="172" y="72"/>
                    <a:pt x="163" y="71"/>
                  </a:cubicBezTo>
                  <a:cubicBezTo>
                    <a:pt x="135" y="71"/>
                    <a:pt x="135" y="71"/>
                    <a:pt x="135" y="71"/>
                  </a:cubicBezTo>
                  <a:cubicBezTo>
                    <a:pt x="135" y="71"/>
                    <a:pt x="135" y="71"/>
                    <a:pt x="135" y="71"/>
                  </a:cubicBezTo>
                  <a:cubicBezTo>
                    <a:pt x="133" y="69"/>
                    <a:pt x="135" y="66"/>
                    <a:pt x="135" y="66"/>
                  </a:cubicBezTo>
                  <a:cubicBezTo>
                    <a:pt x="135" y="66"/>
                    <a:pt x="135" y="66"/>
                    <a:pt x="135" y="66"/>
                  </a:cubicBezTo>
                  <a:cubicBezTo>
                    <a:pt x="136" y="66"/>
                    <a:pt x="144" y="55"/>
                    <a:pt x="150" y="37"/>
                  </a:cubicBezTo>
                  <a:cubicBezTo>
                    <a:pt x="157" y="18"/>
                    <a:pt x="140" y="4"/>
                    <a:pt x="139" y="3"/>
                  </a:cubicBezTo>
                  <a:cubicBezTo>
                    <a:pt x="138" y="3"/>
                    <a:pt x="138" y="3"/>
                    <a:pt x="138" y="3"/>
                  </a:cubicBezTo>
                  <a:cubicBezTo>
                    <a:pt x="138" y="3"/>
                    <a:pt x="132" y="0"/>
                    <a:pt x="126" y="4"/>
                  </a:cubicBezTo>
                  <a:cubicBezTo>
                    <a:pt x="122" y="6"/>
                    <a:pt x="119" y="11"/>
                    <a:pt x="119" y="18"/>
                  </a:cubicBezTo>
                  <a:cubicBezTo>
                    <a:pt x="117" y="34"/>
                    <a:pt x="103" y="48"/>
                    <a:pt x="97" y="53"/>
                  </a:cubicBezTo>
                  <a:cubicBezTo>
                    <a:pt x="96" y="54"/>
                    <a:pt x="95" y="54"/>
                    <a:pt x="94" y="55"/>
                  </a:cubicBezTo>
                  <a:cubicBezTo>
                    <a:pt x="90" y="59"/>
                    <a:pt x="85" y="69"/>
                    <a:pt x="82" y="76"/>
                  </a:cubicBezTo>
                  <a:cubicBezTo>
                    <a:pt x="79" y="81"/>
                    <a:pt x="73" y="89"/>
                    <a:pt x="70" y="92"/>
                  </a:cubicBezTo>
                  <a:cubicBezTo>
                    <a:pt x="67" y="92"/>
                    <a:pt x="63" y="92"/>
                    <a:pt x="60" y="92"/>
                  </a:cubicBezTo>
                  <a:cubicBezTo>
                    <a:pt x="59" y="88"/>
                    <a:pt x="55" y="84"/>
                    <a:pt x="51" y="84"/>
                  </a:cubicBezTo>
                  <a:cubicBezTo>
                    <a:pt x="9" y="84"/>
                    <a:pt x="9" y="84"/>
                    <a:pt x="9" y="84"/>
                  </a:cubicBezTo>
                  <a:cubicBezTo>
                    <a:pt x="4" y="84"/>
                    <a:pt x="0" y="88"/>
                    <a:pt x="0" y="93"/>
                  </a:cubicBezTo>
                  <a:cubicBezTo>
                    <a:pt x="0" y="175"/>
                    <a:pt x="0" y="175"/>
                    <a:pt x="0" y="175"/>
                  </a:cubicBezTo>
                  <a:cubicBezTo>
                    <a:pt x="0" y="180"/>
                    <a:pt x="4" y="184"/>
                    <a:pt x="9" y="184"/>
                  </a:cubicBezTo>
                  <a:cubicBezTo>
                    <a:pt x="51" y="184"/>
                    <a:pt x="51" y="184"/>
                    <a:pt x="51" y="184"/>
                  </a:cubicBezTo>
                  <a:cubicBezTo>
                    <a:pt x="56" y="184"/>
                    <a:pt x="59" y="181"/>
                    <a:pt x="60" y="177"/>
                  </a:cubicBezTo>
                  <a:cubicBezTo>
                    <a:pt x="62" y="177"/>
                    <a:pt x="63" y="175"/>
                    <a:pt x="64" y="175"/>
                  </a:cubicBezTo>
                  <a:cubicBezTo>
                    <a:pt x="65" y="177"/>
                    <a:pt x="67" y="181"/>
                    <a:pt x="73" y="184"/>
                  </a:cubicBezTo>
                  <a:cubicBezTo>
                    <a:pt x="74" y="184"/>
                    <a:pt x="74" y="184"/>
                    <a:pt x="74" y="184"/>
                  </a:cubicBezTo>
                  <a:cubicBezTo>
                    <a:pt x="75" y="184"/>
                    <a:pt x="75" y="184"/>
                    <a:pt x="75" y="184"/>
                  </a:cubicBezTo>
                  <a:cubicBezTo>
                    <a:pt x="75" y="184"/>
                    <a:pt x="103" y="184"/>
                    <a:pt x="129" y="184"/>
                  </a:cubicBezTo>
                  <a:cubicBezTo>
                    <a:pt x="142" y="184"/>
                    <a:pt x="153" y="184"/>
                    <a:pt x="157" y="184"/>
                  </a:cubicBezTo>
                  <a:cubicBezTo>
                    <a:pt x="165" y="184"/>
                    <a:pt x="170" y="180"/>
                    <a:pt x="172" y="177"/>
                  </a:cubicBezTo>
                  <a:cubicBezTo>
                    <a:pt x="176" y="172"/>
                    <a:pt x="176" y="165"/>
                    <a:pt x="175" y="161"/>
                  </a:cubicBezTo>
                  <a:cubicBezTo>
                    <a:pt x="181" y="156"/>
                    <a:pt x="181" y="147"/>
                    <a:pt x="181" y="143"/>
                  </a:cubicBezTo>
                  <a:cubicBezTo>
                    <a:pt x="182" y="140"/>
                    <a:pt x="181" y="138"/>
                    <a:pt x="180" y="135"/>
                  </a:cubicBezTo>
                  <a:cubicBezTo>
                    <a:pt x="183" y="133"/>
                    <a:pt x="186" y="127"/>
                    <a:pt x="186" y="120"/>
                  </a:cubicBezTo>
                  <a:cubicBezTo>
                    <a:pt x="187" y="115"/>
                    <a:pt x="185" y="110"/>
                    <a:pt x="183" y="108"/>
                  </a:cubicBezTo>
                  <a:close/>
                  <a:moveTo>
                    <a:pt x="52" y="175"/>
                  </a:moveTo>
                  <a:cubicBezTo>
                    <a:pt x="52" y="176"/>
                    <a:pt x="52" y="176"/>
                    <a:pt x="51" y="176"/>
                  </a:cubicBezTo>
                  <a:cubicBezTo>
                    <a:pt x="9" y="176"/>
                    <a:pt x="9" y="176"/>
                    <a:pt x="9" y="176"/>
                  </a:cubicBezTo>
                  <a:cubicBezTo>
                    <a:pt x="9" y="176"/>
                    <a:pt x="8" y="176"/>
                    <a:pt x="8" y="175"/>
                  </a:cubicBezTo>
                  <a:cubicBezTo>
                    <a:pt x="8" y="93"/>
                    <a:pt x="8" y="93"/>
                    <a:pt x="8" y="93"/>
                  </a:cubicBezTo>
                  <a:cubicBezTo>
                    <a:pt x="8" y="93"/>
                    <a:pt x="9" y="92"/>
                    <a:pt x="9" y="92"/>
                  </a:cubicBezTo>
                  <a:cubicBezTo>
                    <a:pt x="51" y="92"/>
                    <a:pt x="51" y="92"/>
                    <a:pt x="51" y="92"/>
                  </a:cubicBezTo>
                  <a:cubicBezTo>
                    <a:pt x="52" y="92"/>
                    <a:pt x="52" y="93"/>
                    <a:pt x="52" y="93"/>
                  </a:cubicBezTo>
                  <a:lnTo>
                    <a:pt x="52" y="175"/>
                  </a:lnTo>
                  <a:close/>
                  <a:moveTo>
                    <a:pt x="176" y="104"/>
                  </a:moveTo>
                  <a:cubicBezTo>
                    <a:pt x="172" y="107"/>
                    <a:pt x="172" y="107"/>
                    <a:pt x="172" y="107"/>
                  </a:cubicBezTo>
                  <a:cubicBezTo>
                    <a:pt x="175" y="110"/>
                    <a:pt x="175" y="110"/>
                    <a:pt x="175" y="110"/>
                  </a:cubicBezTo>
                  <a:cubicBezTo>
                    <a:pt x="176" y="111"/>
                    <a:pt x="179" y="114"/>
                    <a:pt x="178" y="120"/>
                  </a:cubicBezTo>
                  <a:cubicBezTo>
                    <a:pt x="178" y="127"/>
                    <a:pt x="173" y="131"/>
                    <a:pt x="173" y="131"/>
                  </a:cubicBezTo>
                  <a:cubicBezTo>
                    <a:pt x="167" y="133"/>
                    <a:pt x="167" y="133"/>
                    <a:pt x="167" y="133"/>
                  </a:cubicBezTo>
                  <a:cubicBezTo>
                    <a:pt x="172" y="137"/>
                    <a:pt x="172" y="137"/>
                    <a:pt x="172" y="137"/>
                  </a:cubicBezTo>
                  <a:cubicBezTo>
                    <a:pt x="172" y="138"/>
                    <a:pt x="174" y="140"/>
                    <a:pt x="173" y="144"/>
                  </a:cubicBezTo>
                  <a:cubicBezTo>
                    <a:pt x="173" y="147"/>
                    <a:pt x="172" y="154"/>
                    <a:pt x="168" y="156"/>
                  </a:cubicBezTo>
                  <a:cubicBezTo>
                    <a:pt x="164" y="158"/>
                    <a:pt x="164" y="158"/>
                    <a:pt x="164" y="158"/>
                  </a:cubicBezTo>
                  <a:cubicBezTo>
                    <a:pt x="167" y="161"/>
                    <a:pt x="167" y="161"/>
                    <a:pt x="167" y="161"/>
                  </a:cubicBezTo>
                  <a:cubicBezTo>
                    <a:pt x="168" y="163"/>
                    <a:pt x="168" y="169"/>
                    <a:pt x="165" y="173"/>
                  </a:cubicBezTo>
                  <a:cubicBezTo>
                    <a:pt x="164" y="175"/>
                    <a:pt x="161" y="176"/>
                    <a:pt x="157" y="176"/>
                  </a:cubicBezTo>
                  <a:cubicBezTo>
                    <a:pt x="144" y="176"/>
                    <a:pt x="84" y="176"/>
                    <a:pt x="76" y="176"/>
                  </a:cubicBezTo>
                  <a:cubicBezTo>
                    <a:pt x="73" y="175"/>
                    <a:pt x="71" y="174"/>
                    <a:pt x="70" y="173"/>
                  </a:cubicBezTo>
                  <a:cubicBezTo>
                    <a:pt x="69" y="172"/>
                    <a:pt x="67" y="167"/>
                    <a:pt x="60" y="167"/>
                  </a:cubicBezTo>
                  <a:cubicBezTo>
                    <a:pt x="60" y="100"/>
                    <a:pt x="60" y="100"/>
                    <a:pt x="60" y="100"/>
                  </a:cubicBezTo>
                  <a:cubicBezTo>
                    <a:pt x="64" y="100"/>
                    <a:pt x="71" y="100"/>
                    <a:pt x="71" y="100"/>
                  </a:cubicBezTo>
                  <a:cubicBezTo>
                    <a:pt x="72" y="100"/>
                    <a:pt x="72" y="100"/>
                    <a:pt x="72" y="100"/>
                  </a:cubicBezTo>
                  <a:cubicBezTo>
                    <a:pt x="74" y="99"/>
                    <a:pt x="74" y="99"/>
                    <a:pt x="74" y="99"/>
                  </a:cubicBezTo>
                  <a:cubicBezTo>
                    <a:pt x="74" y="99"/>
                    <a:pt x="85" y="88"/>
                    <a:pt x="89" y="80"/>
                  </a:cubicBezTo>
                  <a:cubicBezTo>
                    <a:pt x="93" y="72"/>
                    <a:pt x="96" y="63"/>
                    <a:pt x="100" y="61"/>
                  </a:cubicBezTo>
                  <a:cubicBezTo>
                    <a:pt x="100" y="60"/>
                    <a:pt x="101" y="60"/>
                    <a:pt x="101" y="59"/>
                  </a:cubicBezTo>
                  <a:cubicBezTo>
                    <a:pt x="108" y="54"/>
                    <a:pt x="124" y="38"/>
                    <a:pt x="127" y="19"/>
                  </a:cubicBezTo>
                  <a:cubicBezTo>
                    <a:pt x="127" y="14"/>
                    <a:pt x="128" y="12"/>
                    <a:pt x="130" y="10"/>
                  </a:cubicBezTo>
                  <a:cubicBezTo>
                    <a:pt x="132" y="9"/>
                    <a:pt x="134" y="10"/>
                    <a:pt x="135" y="10"/>
                  </a:cubicBezTo>
                  <a:cubicBezTo>
                    <a:pt x="137" y="12"/>
                    <a:pt x="147" y="22"/>
                    <a:pt x="143" y="35"/>
                  </a:cubicBezTo>
                  <a:cubicBezTo>
                    <a:pt x="137" y="51"/>
                    <a:pt x="129" y="61"/>
                    <a:pt x="129" y="61"/>
                  </a:cubicBezTo>
                  <a:cubicBezTo>
                    <a:pt x="127" y="64"/>
                    <a:pt x="124" y="70"/>
                    <a:pt x="128" y="76"/>
                  </a:cubicBezTo>
                  <a:cubicBezTo>
                    <a:pt x="130" y="79"/>
                    <a:pt x="133" y="79"/>
                    <a:pt x="135" y="79"/>
                  </a:cubicBezTo>
                  <a:cubicBezTo>
                    <a:pt x="162" y="79"/>
                    <a:pt x="162" y="79"/>
                    <a:pt x="162" y="79"/>
                  </a:cubicBezTo>
                  <a:cubicBezTo>
                    <a:pt x="163" y="79"/>
                    <a:pt x="180" y="81"/>
                    <a:pt x="180" y="95"/>
                  </a:cubicBezTo>
                  <a:cubicBezTo>
                    <a:pt x="180" y="101"/>
                    <a:pt x="176" y="104"/>
                    <a:pt x="176" y="104"/>
                  </a:cubicBezTo>
                  <a:close/>
                </a:path>
              </a:pathLst>
            </a:custGeom>
            <a:grpFill/>
            <a:ln w="9525">
              <a:solidFill>
                <a:schemeClr val="tx1"/>
              </a:solidFill>
              <a:round/>
              <a:headEnd/>
              <a:tailEnd/>
            </a:ln>
          </p:spPr>
          <p:txBody>
            <a:bodyPr/>
            <a:lstStyle/>
            <a:p>
              <a:endParaRPr lang="en-US" dirty="0"/>
            </a:p>
          </p:txBody>
        </p:sp>
      </p:grpSp>
      <p:grpSp>
        <p:nvGrpSpPr>
          <p:cNvPr id="27" name="Group 26" descr="clock icon">
            <a:extLst>
              <a:ext uri="{FF2B5EF4-FFF2-40B4-BE49-F238E27FC236}">
                <a16:creationId xmlns:a16="http://schemas.microsoft.com/office/drawing/2014/main" id="{B808CBE1-9B84-7818-F1B7-F6B6847390C9}"/>
              </a:ext>
            </a:extLst>
          </p:cNvPr>
          <p:cNvGrpSpPr/>
          <p:nvPr/>
        </p:nvGrpSpPr>
        <p:grpSpPr>
          <a:xfrm>
            <a:off x="10965805" y="3169273"/>
            <a:ext cx="823913" cy="823912"/>
            <a:chOff x="744537" y="3036069"/>
            <a:chExt cx="823913" cy="823912"/>
          </a:xfrm>
          <a:solidFill>
            <a:schemeClr val="bg1"/>
          </a:solidFill>
        </p:grpSpPr>
        <p:sp>
          <p:nvSpPr>
            <p:cNvPr id="28" name="Oval 68">
              <a:extLst>
                <a:ext uri="{FF2B5EF4-FFF2-40B4-BE49-F238E27FC236}">
                  <a16:creationId xmlns:a16="http://schemas.microsoft.com/office/drawing/2014/main" id="{0D5B9A7E-609B-61CB-6B76-65F108A044FB}"/>
                </a:ext>
                <a:ext uri="{C183D7F6-B498-43B3-948B-1728B52AA6E4}">
                  <adec:decorative xmlns:adec="http://schemas.microsoft.com/office/drawing/2017/decorative" val="1"/>
                </a:ext>
              </a:extLst>
            </p:cNvPr>
            <p:cNvSpPr>
              <a:spLocks noChangeArrowheads="1"/>
            </p:cNvSpPr>
            <p:nvPr/>
          </p:nvSpPr>
          <p:spPr bwMode="auto">
            <a:xfrm>
              <a:off x="744537" y="3036069"/>
              <a:ext cx="823913" cy="823912"/>
            </a:xfrm>
            <a:prstGeom prst="ellipse">
              <a:avLst/>
            </a:prstGeom>
            <a:grpFill/>
            <a:ln>
              <a:noFill/>
            </a:ln>
          </p:spPr>
          <p:txBody>
            <a:bodyPr/>
            <a:lstStyle>
              <a:lvl1pPr>
                <a:defRPr>
                  <a:solidFill>
                    <a:schemeClr val="tx1"/>
                  </a:solidFill>
                  <a:latin typeface="Open Sans Light" pitchFamily="34" charset="0"/>
                </a:defRPr>
              </a:lvl1pPr>
              <a:lvl2pPr marL="742950" indent="-285750">
                <a:defRPr>
                  <a:solidFill>
                    <a:schemeClr val="tx1"/>
                  </a:solidFill>
                  <a:latin typeface="Open Sans Light" pitchFamily="34" charset="0"/>
                </a:defRPr>
              </a:lvl2pPr>
              <a:lvl3pPr marL="1143000" indent="-228600">
                <a:defRPr>
                  <a:solidFill>
                    <a:schemeClr val="tx1"/>
                  </a:solidFill>
                  <a:latin typeface="Open Sans Light" pitchFamily="34" charset="0"/>
                </a:defRPr>
              </a:lvl3pPr>
              <a:lvl4pPr marL="1600200" indent="-228600">
                <a:defRPr>
                  <a:solidFill>
                    <a:schemeClr val="tx1"/>
                  </a:solidFill>
                  <a:latin typeface="Open Sans Light" pitchFamily="34" charset="0"/>
                </a:defRPr>
              </a:lvl4pPr>
              <a:lvl5pPr marL="2057400" indent="-228600">
                <a:defRPr>
                  <a:solidFill>
                    <a:schemeClr val="tx1"/>
                  </a:solidFill>
                  <a:latin typeface="Open Sans Light" pitchFamily="34" charset="0"/>
                </a:defRPr>
              </a:lvl5pPr>
              <a:lvl6pPr marL="2514600" indent="-228600" fontAlgn="base">
                <a:spcBef>
                  <a:spcPct val="0"/>
                </a:spcBef>
                <a:spcAft>
                  <a:spcPct val="0"/>
                </a:spcAft>
                <a:defRPr>
                  <a:solidFill>
                    <a:schemeClr val="tx1"/>
                  </a:solidFill>
                  <a:latin typeface="Open Sans Light" pitchFamily="34" charset="0"/>
                </a:defRPr>
              </a:lvl6pPr>
              <a:lvl7pPr marL="2971800" indent="-228600" fontAlgn="base">
                <a:spcBef>
                  <a:spcPct val="0"/>
                </a:spcBef>
                <a:spcAft>
                  <a:spcPct val="0"/>
                </a:spcAft>
                <a:defRPr>
                  <a:solidFill>
                    <a:schemeClr val="tx1"/>
                  </a:solidFill>
                  <a:latin typeface="Open Sans Light" pitchFamily="34" charset="0"/>
                </a:defRPr>
              </a:lvl7pPr>
              <a:lvl8pPr marL="3429000" indent="-228600" fontAlgn="base">
                <a:spcBef>
                  <a:spcPct val="0"/>
                </a:spcBef>
                <a:spcAft>
                  <a:spcPct val="0"/>
                </a:spcAft>
                <a:defRPr>
                  <a:solidFill>
                    <a:schemeClr val="tx1"/>
                  </a:solidFill>
                  <a:latin typeface="Open Sans Light" pitchFamily="34" charset="0"/>
                </a:defRPr>
              </a:lvl8pPr>
              <a:lvl9pPr marL="3886200" indent="-228600" fontAlgn="base">
                <a:spcBef>
                  <a:spcPct val="0"/>
                </a:spcBef>
                <a:spcAft>
                  <a:spcPct val="0"/>
                </a:spcAft>
                <a:defRPr>
                  <a:solidFill>
                    <a:schemeClr val="tx1"/>
                  </a:solidFill>
                  <a:latin typeface="Open Sans Light" pitchFamily="34" charset="0"/>
                </a:defRPr>
              </a:lvl9pPr>
            </a:lstStyle>
            <a:p>
              <a:pPr eaLnBrk="1" hangingPunct="1"/>
              <a:endParaRPr lang="en-US" altLang="en-US" dirty="0"/>
            </a:p>
          </p:txBody>
        </p:sp>
        <p:grpSp>
          <p:nvGrpSpPr>
            <p:cNvPr id="29" name="Group 28" descr="Clock">
              <a:extLst>
                <a:ext uri="{FF2B5EF4-FFF2-40B4-BE49-F238E27FC236}">
                  <a16:creationId xmlns:a16="http://schemas.microsoft.com/office/drawing/2014/main" id="{1C95187E-2D4F-6A0D-B336-8B096F1468D7}"/>
                </a:ext>
              </a:extLst>
            </p:cNvPr>
            <p:cNvGrpSpPr/>
            <p:nvPr/>
          </p:nvGrpSpPr>
          <p:grpSpPr bwMode="auto">
            <a:xfrm>
              <a:off x="982527" y="3270522"/>
              <a:ext cx="343634" cy="344872"/>
              <a:chOff x="9155465" y="4372601"/>
              <a:chExt cx="343634" cy="344872"/>
            </a:xfrm>
            <a:grpFill/>
          </p:grpSpPr>
          <p:sp>
            <p:nvSpPr>
              <p:cNvPr id="30" name="Freeform 158">
                <a:extLst>
                  <a:ext uri="{FF2B5EF4-FFF2-40B4-BE49-F238E27FC236}">
                    <a16:creationId xmlns:a16="http://schemas.microsoft.com/office/drawing/2014/main" id="{6A73770E-F6A1-75D7-11EF-CB4EC6F3B336}"/>
                  </a:ext>
                </a:extLst>
              </p:cNvPr>
              <p:cNvSpPr>
                <a:spLocks noEditPoints="1"/>
              </p:cNvSpPr>
              <p:nvPr/>
            </p:nvSpPr>
            <p:spPr bwMode="auto">
              <a:xfrm>
                <a:off x="9379198" y="4372601"/>
                <a:ext cx="119901" cy="101360"/>
              </a:xfrm>
              <a:custGeom>
                <a:avLst/>
                <a:gdLst>
                  <a:gd name="T0" fmla="*/ 50 w 63"/>
                  <a:gd name="T1" fmla="*/ 53 h 53"/>
                  <a:gd name="T2" fmla="*/ 47 w 63"/>
                  <a:gd name="T3" fmla="*/ 49 h 53"/>
                  <a:gd name="T4" fmla="*/ 4 w 63"/>
                  <a:gd name="T5" fmla="*/ 15 h 53"/>
                  <a:gd name="T6" fmla="*/ 0 w 63"/>
                  <a:gd name="T7" fmla="*/ 14 h 53"/>
                  <a:gd name="T8" fmla="*/ 2 w 63"/>
                  <a:gd name="T9" fmla="*/ 10 h 53"/>
                  <a:gd name="T10" fmla="*/ 19 w 63"/>
                  <a:gd name="T11" fmla="*/ 0 h 53"/>
                  <a:gd name="T12" fmla="*/ 42 w 63"/>
                  <a:gd name="T13" fmla="*/ 11 h 53"/>
                  <a:gd name="T14" fmla="*/ 52 w 63"/>
                  <a:gd name="T15" fmla="*/ 50 h 53"/>
                  <a:gd name="T16" fmla="*/ 50 w 63"/>
                  <a:gd name="T17" fmla="*/ 53 h 53"/>
                  <a:gd name="T18" fmla="*/ 10 w 63"/>
                  <a:gd name="T19" fmla="*/ 11 h 53"/>
                  <a:gd name="T20" fmla="*/ 50 w 63"/>
                  <a:gd name="T21" fmla="*/ 42 h 53"/>
                  <a:gd name="T22" fmla="*/ 39 w 63"/>
                  <a:gd name="T23" fmla="*/ 16 h 53"/>
                  <a:gd name="T24" fmla="*/ 19 w 63"/>
                  <a:gd name="T25" fmla="*/ 6 h 53"/>
                  <a:gd name="T26" fmla="*/ 10 w 63"/>
                  <a:gd name="T2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50" y="53"/>
                    </a:moveTo>
                    <a:cubicBezTo>
                      <a:pt x="47" y="49"/>
                      <a:pt x="47" y="49"/>
                      <a:pt x="47" y="49"/>
                    </a:cubicBezTo>
                    <a:cubicBezTo>
                      <a:pt x="37" y="33"/>
                      <a:pt x="22" y="21"/>
                      <a:pt x="4" y="15"/>
                    </a:cubicBezTo>
                    <a:cubicBezTo>
                      <a:pt x="0" y="14"/>
                      <a:pt x="0" y="14"/>
                      <a:pt x="0" y="14"/>
                    </a:cubicBezTo>
                    <a:cubicBezTo>
                      <a:pt x="2" y="10"/>
                      <a:pt x="2" y="10"/>
                      <a:pt x="2" y="10"/>
                    </a:cubicBezTo>
                    <a:cubicBezTo>
                      <a:pt x="6" y="5"/>
                      <a:pt x="11" y="0"/>
                      <a:pt x="19" y="0"/>
                    </a:cubicBezTo>
                    <a:cubicBezTo>
                      <a:pt x="26" y="0"/>
                      <a:pt x="33" y="4"/>
                      <a:pt x="42" y="11"/>
                    </a:cubicBezTo>
                    <a:cubicBezTo>
                      <a:pt x="63" y="27"/>
                      <a:pt x="61" y="38"/>
                      <a:pt x="52" y="50"/>
                    </a:cubicBezTo>
                    <a:lnTo>
                      <a:pt x="50" y="53"/>
                    </a:lnTo>
                    <a:close/>
                    <a:moveTo>
                      <a:pt x="10" y="11"/>
                    </a:moveTo>
                    <a:cubicBezTo>
                      <a:pt x="26" y="17"/>
                      <a:pt x="40" y="28"/>
                      <a:pt x="50" y="42"/>
                    </a:cubicBezTo>
                    <a:cubicBezTo>
                      <a:pt x="54" y="36"/>
                      <a:pt x="55" y="29"/>
                      <a:pt x="39" y="16"/>
                    </a:cubicBezTo>
                    <a:cubicBezTo>
                      <a:pt x="30" y="9"/>
                      <a:pt x="24" y="6"/>
                      <a:pt x="19" y="6"/>
                    </a:cubicBezTo>
                    <a:cubicBezTo>
                      <a:pt x="16" y="6"/>
                      <a:pt x="13" y="8"/>
                      <a:pt x="10" y="11"/>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1" name="Freeform 159">
                <a:extLst>
                  <a:ext uri="{FF2B5EF4-FFF2-40B4-BE49-F238E27FC236}">
                    <a16:creationId xmlns:a16="http://schemas.microsoft.com/office/drawing/2014/main" id="{3529665D-D778-71CC-E4C5-628FF603244E}"/>
                  </a:ext>
                </a:extLst>
              </p:cNvPr>
              <p:cNvSpPr>
                <a:spLocks noEditPoints="1"/>
              </p:cNvSpPr>
              <p:nvPr/>
            </p:nvSpPr>
            <p:spPr bwMode="auto">
              <a:xfrm>
                <a:off x="9155465" y="4372601"/>
                <a:ext cx="119901" cy="101360"/>
              </a:xfrm>
              <a:custGeom>
                <a:avLst/>
                <a:gdLst>
                  <a:gd name="T0" fmla="*/ 13 w 63"/>
                  <a:gd name="T1" fmla="*/ 53 h 53"/>
                  <a:gd name="T2" fmla="*/ 10 w 63"/>
                  <a:gd name="T3" fmla="*/ 50 h 53"/>
                  <a:gd name="T4" fmla="*/ 20 w 63"/>
                  <a:gd name="T5" fmla="*/ 11 h 53"/>
                  <a:gd name="T6" fmla="*/ 44 w 63"/>
                  <a:gd name="T7" fmla="*/ 0 h 53"/>
                  <a:gd name="T8" fmla="*/ 60 w 63"/>
                  <a:gd name="T9" fmla="*/ 10 h 53"/>
                  <a:gd name="T10" fmla="*/ 63 w 63"/>
                  <a:gd name="T11" fmla="*/ 14 h 53"/>
                  <a:gd name="T12" fmla="*/ 59 w 63"/>
                  <a:gd name="T13" fmla="*/ 15 h 53"/>
                  <a:gd name="T14" fmla="*/ 15 w 63"/>
                  <a:gd name="T15" fmla="*/ 49 h 53"/>
                  <a:gd name="T16" fmla="*/ 13 w 63"/>
                  <a:gd name="T17" fmla="*/ 53 h 53"/>
                  <a:gd name="T18" fmla="*/ 44 w 63"/>
                  <a:gd name="T19" fmla="*/ 6 h 53"/>
                  <a:gd name="T20" fmla="*/ 24 w 63"/>
                  <a:gd name="T21" fmla="*/ 16 h 53"/>
                  <a:gd name="T22" fmla="*/ 13 w 63"/>
                  <a:gd name="T23" fmla="*/ 42 h 53"/>
                  <a:gd name="T24" fmla="*/ 53 w 63"/>
                  <a:gd name="T25" fmla="*/ 11 h 53"/>
                  <a:gd name="T26" fmla="*/ 44 w 63"/>
                  <a:gd name="T27"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53">
                    <a:moveTo>
                      <a:pt x="13" y="53"/>
                    </a:moveTo>
                    <a:cubicBezTo>
                      <a:pt x="10" y="50"/>
                      <a:pt x="10" y="50"/>
                      <a:pt x="10" y="50"/>
                    </a:cubicBezTo>
                    <a:cubicBezTo>
                      <a:pt x="2" y="38"/>
                      <a:pt x="0" y="27"/>
                      <a:pt x="20" y="11"/>
                    </a:cubicBezTo>
                    <a:cubicBezTo>
                      <a:pt x="30" y="4"/>
                      <a:pt x="37" y="0"/>
                      <a:pt x="44" y="0"/>
                    </a:cubicBezTo>
                    <a:cubicBezTo>
                      <a:pt x="51" y="0"/>
                      <a:pt x="56" y="5"/>
                      <a:pt x="60" y="10"/>
                    </a:cubicBezTo>
                    <a:cubicBezTo>
                      <a:pt x="63" y="14"/>
                      <a:pt x="63" y="14"/>
                      <a:pt x="63" y="14"/>
                    </a:cubicBezTo>
                    <a:cubicBezTo>
                      <a:pt x="59" y="15"/>
                      <a:pt x="59" y="15"/>
                      <a:pt x="59" y="15"/>
                    </a:cubicBezTo>
                    <a:cubicBezTo>
                      <a:pt x="41" y="21"/>
                      <a:pt x="26" y="33"/>
                      <a:pt x="15" y="49"/>
                    </a:cubicBezTo>
                    <a:lnTo>
                      <a:pt x="13" y="53"/>
                    </a:lnTo>
                    <a:close/>
                    <a:moveTo>
                      <a:pt x="44" y="6"/>
                    </a:moveTo>
                    <a:cubicBezTo>
                      <a:pt x="39" y="6"/>
                      <a:pt x="32" y="9"/>
                      <a:pt x="24" y="16"/>
                    </a:cubicBezTo>
                    <a:cubicBezTo>
                      <a:pt x="8" y="29"/>
                      <a:pt x="9" y="36"/>
                      <a:pt x="13" y="42"/>
                    </a:cubicBezTo>
                    <a:cubicBezTo>
                      <a:pt x="23" y="28"/>
                      <a:pt x="37" y="17"/>
                      <a:pt x="53" y="11"/>
                    </a:cubicBezTo>
                    <a:cubicBezTo>
                      <a:pt x="50" y="8"/>
                      <a:pt x="47" y="6"/>
                      <a:pt x="4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2" name="Freeform 160">
                <a:extLst>
                  <a:ext uri="{FF2B5EF4-FFF2-40B4-BE49-F238E27FC236}">
                    <a16:creationId xmlns:a16="http://schemas.microsoft.com/office/drawing/2014/main" id="{1D07999A-0B9E-EABC-79E7-1E3F332E33D8}"/>
                  </a:ext>
                </a:extLst>
              </p:cNvPr>
              <p:cNvSpPr>
                <a:spLocks/>
              </p:cNvSpPr>
              <p:nvPr/>
            </p:nvSpPr>
            <p:spPr bwMode="auto">
              <a:xfrm>
                <a:off x="9196256" y="4671737"/>
                <a:ext cx="43263" cy="44500"/>
              </a:xfrm>
              <a:custGeom>
                <a:avLst/>
                <a:gdLst>
                  <a:gd name="T0" fmla="*/ 6 w 35"/>
                  <a:gd name="T1" fmla="*/ 36 h 36"/>
                  <a:gd name="T2" fmla="*/ 0 w 35"/>
                  <a:gd name="T3" fmla="*/ 30 h 36"/>
                  <a:gd name="T4" fmla="*/ 29 w 35"/>
                  <a:gd name="T5" fmla="*/ 0 h 36"/>
                  <a:gd name="T6" fmla="*/ 35 w 35"/>
                  <a:gd name="T7" fmla="*/ 8 h 36"/>
                  <a:gd name="T8" fmla="*/ 6 w 35"/>
                  <a:gd name="T9" fmla="*/ 36 h 36"/>
                </a:gdLst>
                <a:ahLst/>
                <a:cxnLst>
                  <a:cxn ang="0">
                    <a:pos x="T0" y="T1"/>
                  </a:cxn>
                  <a:cxn ang="0">
                    <a:pos x="T2" y="T3"/>
                  </a:cxn>
                  <a:cxn ang="0">
                    <a:pos x="T4" y="T5"/>
                  </a:cxn>
                  <a:cxn ang="0">
                    <a:pos x="T6" y="T7"/>
                  </a:cxn>
                  <a:cxn ang="0">
                    <a:pos x="T8" y="T9"/>
                  </a:cxn>
                </a:cxnLst>
                <a:rect l="0" t="0" r="r" b="b"/>
                <a:pathLst>
                  <a:path w="35" h="36">
                    <a:moveTo>
                      <a:pt x="6" y="36"/>
                    </a:moveTo>
                    <a:lnTo>
                      <a:pt x="0" y="30"/>
                    </a:lnTo>
                    <a:lnTo>
                      <a:pt x="29" y="0"/>
                    </a:lnTo>
                    <a:lnTo>
                      <a:pt x="35" y="8"/>
                    </a:lnTo>
                    <a:lnTo>
                      <a:pt x="6" y="36"/>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3" name="Freeform 161">
                <a:extLst>
                  <a:ext uri="{FF2B5EF4-FFF2-40B4-BE49-F238E27FC236}">
                    <a16:creationId xmlns:a16="http://schemas.microsoft.com/office/drawing/2014/main" id="{417F16D0-0B89-5C5D-14AF-5F751A829BE1}"/>
                  </a:ext>
                </a:extLst>
              </p:cNvPr>
              <p:cNvSpPr>
                <a:spLocks/>
              </p:cNvSpPr>
              <p:nvPr/>
            </p:nvSpPr>
            <p:spPr bwMode="auto">
              <a:xfrm>
                <a:off x="9413809" y="4671737"/>
                <a:ext cx="45736" cy="45736"/>
              </a:xfrm>
              <a:custGeom>
                <a:avLst/>
                <a:gdLst>
                  <a:gd name="T0" fmla="*/ 29 w 37"/>
                  <a:gd name="T1" fmla="*/ 37 h 37"/>
                  <a:gd name="T2" fmla="*/ 0 w 37"/>
                  <a:gd name="T3" fmla="*/ 8 h 37"/>
                  <a:gd name="T4" fmla="*/ 6 w 37"/>
                  <a:gd name="T5" fmla="*/ 0 h 37"/>
                  <a:gd name="T6" fmla="*/ 37 w 37"/>
                  <a:gd name="T7" fmla="*/ 31 h 37"/>
                  <a:gd name="T8" fmla="*/ 29 w 37"/>
                  <a:gd name="T9" fmla="*/ 37 h 37"/>
                </a:gdLst>
                <a:ahLst/>
                <a:cxnLst>
                  <a:cxn ang="0">
                    <a:pos x="T0" y="T1"/>
                  </a:cxn>
                  <a:cxn ang="0">
                    <a:pos x="T2" y="T3"/>
                  </a:cxn>
                  <a:cxn ang="0">
                    <a:pos x="T4" y="T5"/>
                  </a:cxn>
                  <a:cxn ang="0">
                    <a:pos x="T6" y="T7"/>
                  </a:cxn>
                  <a:cxn ang="0">
                    <a:pos x="T8" y="T9"/>
                  </a:cxn>
                </a:cxnLst>
                <a:rect l="0" t="0" r="r" b="b"/>
                <a:pathLst>
                  <a:path w="37" h="37">
                    <a:moveTo>
                      <a:pt x="29" y="37"/>
                    </a:moveTo>
                    <a:lnTo>
                      <a:pt x="0" y="8"/>
                    </a:lnTo>
                    <a:lnTo>
                      <a:pt x="6" y="0"/>
                    </a:lnTo>
                    <a:lnTo>
                      <a:pt x="37" y="31"/>
                    </a:lnTo>
                    <a:lnTo>
                      <a:pt x="29" y="37"/>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4" name="Freeform 162">
                <a:extLst>
                  <a:ext uri="{FF2B5EF4-FFF2-40B4-BE49-F238E27FC236}">
                    <a16:creationId xmlns:a16="http://schemas.microsoft.com/office/drawing/2014/main" id="{EBCE8487-1B7B-DC4F-4D30-0095CB46F85B}"/>
                  </a:ext>
                </a:extLst>
              </p:cNvPr>
              <p:cNvSpPr>
                <a:spLocks noEditPoints="1"/>
              </p:cNvSpPr>
              <p:nvPr/>
            </p:nvSpPr>
            <p:spPr bwMode="auto">
              <a:xfrm>
                <a:off x="9167826" y="4397323"/>
                <a:ext cx="320149" cy="320149"/>
              </a:xfrm>
              <a:custGeom>
                <a:avLst/>
                <a:gdLst>
                  <a:gd name="T0" fmla="*/ 84 w 168"/>
                  <a:gd name="T1" fmla="*/ 168 h 168"/>
                  <a:gd name="T2" fmla="*/ 0 w 168"/>
                  <a:gd name="T3" fmla="*/ 84 h 168"/>
                  <a:gd name="T4" fmla="*/ 84 w 168"/>
                  <a:gd name="T5" fmla="*/ 0 h 168"/>
                  <a:gd name="T6" fmla="*/ 168 w 168"/>
                  <a:gd name="T7" fmla="*/ 84 h 168"/>
                  <a:gd name="T8" fmla="*/ 84 w 168"/>
                  <a:gd name="T9" fmla="*/ 168 h 168"/>
                  <a:gd name="T10" fmla="*/ 84 w 168"/>
                  <a:gd name="T11" fmla="*/ 6 h 168"/>
                  <a:gd name="T12" fmla="*/ 6 w 168"/>
                  <a:gd name="T13" fmla="*/ 84 h 168"/>
                  <a:gd name="T14" fmla="*/ 84 w 168"/>
                  <a:gd name="T15" fmla="*/ 162 h 168"/>
                  <a:gd name="T16" fmla="*/ 162 w 168"/>
                  <a:gd name="T17" fmla="*/ 84 h 168"/>
                  <a:gd name="T18" fmla="*/ 84 w 168"/>
                  <a:gd name="T19" fmla="*/ 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8" h="168">
                    <a:moveTo>
                      <a:pt x="84" y="168"/>
                    </a:moveTo>
                    <a:cubicBezTo>
                      <a:pt x="38" y="168"/>
                      <a:pt x="0" y="131"/>
                      <a:pt x="0" y="84"/>
                    </a:cubicBezTo>
                    <a:cubicBezTo>
                      <a:pt x="0" y="38"/>
                      <a:pt x="38" y="0"/>
                      <a:pt x="84" y="0"/>
                    </a:cubicBezTo>
                    <a:cubicBezTo>
                      <a:pt x="130" y="0"/>
                      <a:pt x="168" y="38"/>
                      <a:pt x="168" y="84"/>
                    </a:cubicBezTo>
                    <a:cubicBezTo>
                      <a:pt x="168" y="131"/>
                      <a:pt x="130" y="168"/>
                      <a:pt x="84" y="168"/>
                    </a:cubicBezTo>
                    <a:close/>
                    <a:moveTo>
                      <a:pt x="84" y="6"/>
                    </a:moveTo>
                    <a:cubicBezTo>
                      <a:pt x="41" y="6"/>
                      <a:pt x="6" y="41"/>
                      <a:pt x="6" y="84"/>
                    </a:cubicBezTo>
                    <a:cubicBezTo>
                      <a:pt x="6" y="127"/>
                      <a:pt x="41" y="162"/>
                      <a:pt x="84" y="162"/>
                    </a:cubicBezTo>
                    <a:cubicBezTo>
                      <a:pt x="127" y="162"/>
                      <a:pt x="162" y="127"/>
                      <a:pt x="162" y="84"/>
                    </a:cubicBezTo>
                    <a:cubicBezTo>
                      <a:pt x="162" y="41"/>
                      <a:pt x="127" y="6"/>
                      <a:pt x="84" y="6"/>
                    </a:cubicBez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35" name="Freeform 163">
                <a:extLst>
                  <a:ext uri="{FF2B5EF4-FFF2-40B4-BE49-F238E27FC236}">
                    <a16:creationId xmlns:a16="http://schemas.microsoft.com/office/drawing/2014/main" id="{6C353EFD-0A51-247D-9F9E-964856BBE9A0}"/>
                  </a:ext>
                </a:extLst>
              </p:cNvPr>
              <p:cNvSpPr>
                <a:spLocks/>
              </p:cNvSpPr>
              <p:nvPr/>
            </p:nvSpPr>
            <p:spPr bwMode="auto">
              <a:xfrm>
                <a:off x="9234575" y="4446767"/>
                <a:ext cx="100124" cy="126082"/>
              </a:xfrm>
              <a:custGeom>
                <a:avLst/>
                <a:gdLst>
                  <a:gd name="T0" fmla="*/ 81 w 81"/>
                  <a:gd name="T1" fmla="*/ 102 h 102"/>
                  <a:gd name="T2" fmla="*/ 0 w 81"/>
                  <a:gd name="T3" fmla="*/ 102 h 102"/>
                  <a:gd name="T4" fmla="*/ 0 w 81"/>
                  <a:gd name="T5" fmla="*/ 93 h 102"/>
                  <a:gd name="T6" fmla="*/ 72 w 81"/>
                  <a:gd name="T7" fmla="*/ 93 h 102"/>
                  <a:gd name="T8" fmla="*/ 72 w 81"/>
                  <a:gd name="T9" fmla="*/ 0 h 102"/>
                  <a:gd name="T10" fmla="*/ 81 w 81"/>
                  <a:gd name="T11" fmla="*/ 0 h 102"/>
                  <a:gd name="T12" fmla="*/ 81 w 81"/>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81" y="102"/>
                    </a:moveTo>
                    <a:lnTo>
                      <a:pt x="0" y="102"/>
                    </a:lnTo>
                    <a:lnTo>
                      <a:pt x="0" y="93"/>
                    </a:lnTo>
                    <a:lnTo>
                      <a:pt x="72" y="93"/>
                    </a:lnTo>
                    <a:lnTo>
                      <a:pt x="72" y="0"/>
                    </a:lnTo>
                    <a:lnTo>
                      <a:pt x="81" y="0"/>
                    </a:lnTo>
                    <a:lnTo>
                      <a:pt x="81" y="102"/>
                    </a:lnTo>
                    <a:close/>
                  </a:path>
                </a:pathLst>
              </a:custGeom>
              <a:grpFill/>
              <a:ln w="6350">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36" name="Group 35" descr="search icon">
            <a:extLst>
              <a:ext uri="{FF2B5EF4-FFF2-40B4-BE49-F238E27FC236}">
                <a16:creationId xmlns:a16="http://schemas.microsoft.com/office/drawing/2014/main" id="{687B6C54-1790-E64F-C35E-76DA0084E125}"/>
              </a:ext>
            </a:extLst>
          </p:cNvPr>
          <p:cNvGrpSpPr/>
          <p:nvPr/>
        </p:nvGrpSpPr>
        <p:grpSpPr>
          <a:xfrm>
            <a:off x="10965805" y="4109091"/>
            <a:ext cx="823913" cy="823912"/>
            <a:chOff x="744537" y="3975887"/>
            <a:chExt cx="823913" cy="823912"/>
          </a:xfrm>
          <a:solidFill>
            <a:schemeClr val="bg1"/>
          </a:solidFill>
        </p:grpSpPr>
        <p:sp>
          <p:nvSpPr>
            <p:cNvPr id="37" name="Oval 68">
              <a:extLst>
                <a:ext uri="{FF2B5EF4-FFF2-40B4-BE49-F238E27FC236}">
                  <a16:creationId xmlns:a16="http://schemas.microsoft.com/office/drawing/2014/main" id="{B380DB8B-E26A-8E61-2773-43637836E1B1}"/>
                </a:ext>
                <a:ext uri="{C183D7F6-B498-43B3-948B-1728B52AA6E4}">
                  <adec:decorative xmlns:adec="http://schemas.microsoft.com/office/drawing/2017/decorative" val="1"/>
                </a:ext>
              </a:extLst>
            </p:cNvPr>
            <p:cNvSpPr>
              <a:spLocks noChangeArrowheads="1"/>
            </p:cNvSpPr>
            <p:nvPr/>
          </p:nvSpPr>
          <p:spPr bwMode="auto">
            <a:xfrm>
              <a:off x="744537" y="3975887"/>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38" name="Group 37" descr="Unlock">
              <a:extLst>
                <a:ext uri="{FF2B5EF4-FFF2-40B4-BE49-F238E27FC236}">
                  <a16:creationId xmlns:a16="http://schemas.microsoft.com/office/drawing/2014/main" id="{31961FAE-21E7-F95B-70E1-CB3C7A6E0466}"/>
                </a:ext>
              </a:extLst>
            </p:cNvPr>
            <p:cNvGrpSpPr/>
            <p:nvPr/>
          </p:nvGrpSpPr>
          <p:grpSpPr bwMode="auto">
            <a:xfrm>
              <a:off x="993177" y="4210484"/>
              <a:ext cx="360941" cy="337455"/>
              <a:chOff x="6955211" y="4365185"/>
              <a:chExt cx="360941" cy="337455"/>
            </a:xfrm>
            <a:grpFill/>
          </p:grpSpPr>
          <p:sp>
            <p:nvSpPr>
              <p:cNvPr id="39" name="Freeform 188">
                <a:extLst>
                  <a:ext uri="{FF2B5EF4-FFF2-40B4-BE49-F238E27FC236}">
                    <a16:creationId xmlns:a16="http://schemas.microsoft.com/office/drawing/2014/main" id="{EA3947DC-A4F0-4BBD-41F0-EA78C084B8E8}"/>
                  </a:ext>
                </a:extLst>
              </p:cNvPr>
              <p:cNvSpPr>
                <a:spLocks/>
              </p:cNvSpPr>
              <p:nvPr/>
            </p:nvSpPr>
            <p:spPr bwMode="auto">
              <a:xfrm>
                <a:off x="6955211" y="4365185"/>
                <a:ext cx="337455" cy="337455"/>
              </a:xfrm>
              <a:custGeom>
                <a:avLst/>
                <a:gdLst>
                  <a:gd name="T0" fmla="*/ 88 w 177"/>
                  <a:gd name="T1" fmla="*/ 177 h 177"/>
                  <a:gd name="T2" fmla="*/ 26 w 177"/>
                  <a:gd name="T3" fmla="*/ 151 h 177"/>
                  <a:gd name="T4" fmla="*/ 0 w 177"/>
                  <a:gd name="T5" fmla="*/ 89 h 177"/>
                  <a:gd name="T6" fmla="*/ 26 w 177"/>
                  <a:gd name="T7" fmla="*/ 27 h 177"/>
                  <a:gd name="T8" fmla="*/ 88 w 177"/>
                  <a:gd name="T9" fmla="*/ 0 h 177"/>
                  <a:gd name="T10" fmla="*/ 88 w 177"/>
                  <a:gd name="T11" fmla="*/ 0 h 177"/>
                  <a:gd name="T12" fmla="*/ 177 w 177"/>
                  <a:gd name="T13" fmla="*/ 88 h 177"/>
                  <a:gd name="T14" fmla="*/ 171 w 177"/>
                  <a:gd name="T15" fmla="*/ 88 h 177"/>
                  <a:gd name="T16" fmla="*/ 88 w 177"/>
                  <a:gd name="T17" fmla="*/ 6 h 177"/>
                  <a:gd name="T18" fmla="*/ 88 w 177"/>
                  <a:gd name="T19" fmla="*/ 6 h 177"/>
                  <a:gd name="T20" fmla="*/ 30 w 177"/>
                  <a:gd name="T21" fmla="*/ 31 h 177"/>
                  <a:gd name="T22" fmla="*/ 6 w 177"/>
                  <a:gd name="T23" fmla="*/ 89 h 177"/>
                  <a:gd name="T24" fmla="*/ 31 w 177"/>
                  <a:gd name="T25" fmla="*/ 147 h 177"/>
                  <a:gd name="T26" fmla="*/ 88 w 177"/>
                  <a:gd name="T27" fmla="*/ 171 h 177"/>
                  <a:gd name="T28" fmla="*/ 89 w 177"/>
                  <a:gd name="T29" fmla="*/ 171 h 177"/>
                  <a:gd name="T30" fmla="*/ 155 w 177"/>
                  <a:gd name="T31" fmla="*/ 136 h 177"/>
                  <a:gd name="T32" fmla="*/ 160 w 177"/>
                  <a:gd name="T33" fmla="*/ 140 h 177"/>
                  <a:gd name="T34" fmla="*/ 89 w 177"/>
                  <a:gd name="T35" fmla="*/ 177 h 177"/>
                  <a:gd name="T36" fmla="*/ 88 w 177"/>
                  <a:gd name="T37" fmla="*/ 177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77" h="177">
                    <a:moveTo>
                      <a:pt x="88" y="177"/>
                    </a:moveTo>
                    <a:cubicBezTo>
                      <a:pt x="65" y="177"/>
                      <a:pt x="43" y="168"/>
                      <a:pt x="26" y="151"/>
                    </a:cubicBezTo>
                    <a:cubicBezTo>
                      <a:pt x="10" y="135"/>
                      <a:pt x="0" y="113"/>
                      <a:pt x="0" y="89"/>
                    </a:cubicBezTo>
                    <a:cubicBezTo>
                      <a:pt x="0" y="66"/>
                      <a:pt x="9" y="43"/>
                      <a:pt x="26" y="27"/>
                    </a:cubicBezTo>
                    <a:cubicBezTo>
                      <a:pt x="42" y="10"/>
                      <a:pt x="64" y="1"/>
                      <a:pt x="88" y="0"/>
                    </a:cubicBezTo>
                    <a:cubicBezTo>
                      <a:pt x="88" y="0"/>
                      <a:pt x="88" y="0"/>
                      <a:pt x="88" y="0"/>
                    </a:cubicBezTo>
                    <a:cubicBezTo>
                      <a:pt x="137" y="0"/>
                      <a:pt x="176" y="40"/>
                      <a:pt x="177" y="88"/>
                    </a:cubicBezTo>
                    <a:cubicBezTo>
                      <a:pt x="171" y="88"/>
                      <a:pt x="171" y="88"/>
                      <a:pt x="171" y="88"/>
                    </a:cubicBezTo>
                    <a:cubicBezTo>
                      <a:pt x="170" y="43"/>
                      <a:pt x="133" y="6"/>
                      <a:pt x="88" y="6"/>
                    </a:cubicBezTo>
                    <a:cubicBezTo>
                      <a:pt x="88" y="6"/>
                      <a:pt x="88" y="6"/>
                      <a:pt x="88" y="6"/>
                    </a:cubicBezTo>
                    <a:cubicBezTo>
                      <a:pt x="66" y="7"/>
                      <a:pt x="45" y="15"/>
                      <a:pt x="30" y="31"/>
                    </a:cubicBezTo>
                    <a:cubicBezTo>
                      <a:pt x="14" y="46"/>
                      <a:pt x="6" y="67"/>
                      <a:pt x="6" y="89"/>
                    </a:cubicBezTo>
                    <a:cubicBezTo>
                      <a:pt x="6" y="111"/>
                      <a:pt x="15" y="132"/>
                      <a:pt x="31" y="147"/>
                    </a:cubicBezTo>
                    <a:cubicBezTo>
                      <a:pt x="46" y="162"/>
                      <a:pt x="67" y="171"/>
                      <a:pt x="88" y="171"/>
                    </a:cubicBezTo>
                    <a:cubicBezTo>
                      <a:pt x="88" y="171"/>
                      <a:pt x="89" y="171"/>
                      <a:pt x="89" y="171"/>
                    </a:cubicBezTo>
                    <a:cubicBezTo>
                      <a:pt x="115" y="171"/>
                      <a:pt x="140" y="158"/>
                      <a:pt x="155" y="136"/>
                    </a:cubicBezTo>
                    <a:cubicBezTo>
                      <a:pt x="160" y="140"/>
                      <a:pt x="160" y="140"/>
                      <a:pt x="160" y="140"/>
                    </a:cubicBezTo>
                    <a:cubicBezTo>
                      <a:pt x="144" y="163"/>
                      <a:pt x="117" y="177"/>
                      <a:pt x="89" y="177"/>
                    </a:cubicBezTo>
                    <a:cubicBezTo>
                      <a:pt x="89" y="177"/>
                      <a:pt x="89" y="177"/>
                      <a:pt x="88" y="177"/>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0" name="Freeform 189">
                <a:extLst>
                  <a:ext uri="{FF2B5EF4-FFF2-40B4-BE49-F238E27FC236}">
                    <a16:creationId xmlns:a16="http://schemas.microsoft.com/office/drawing/2014/main" id="{3CF09D77-F139-589A-402B-7F84A005143C}"/>
                  </a:ext>
                </a:extLst>
              </p:cNvPr>
              <p:cNvSpPr>
                <a:spLocks/>
              </p:cNvSpPr>
              <p:nvPr/>
            </p:nvSpPr>
            <p:spPr bwMode="auto">
              <a:xfrm>
                <a:off x="7241986" y="4491267"/>
                <a:ext cx="74166" cy="66749"/>
              </a:xfrm>
              <a:custGeom>
                <a:avLst/>
                <a:gdLst>
                  <a:gd name="T0" fmla="*/ 0 w 60"/>
                  <a:gd name="T1" fmla="*/ 0 h 54"/>
                  <a:gd name="T2" fmla="*/ 31 w 60"/>
                  <a:gd name="T3" fmla="*/ 54 h 54"/>
                  <a:gd name="T4" fmla="*/ 60 w 60"/>
                  <a:gd name="T5" fmla="*/ 0 h 54"/>
                  <a:gd name="T6" fmla="*/ 0 w 60"/>
                  <a:gd name="T7" fmla="*/ 0 h 54"/>
                </a:gdLst>
                <a:ahLst/>
                <a:cxnLst>
                  <a:cxn ang="0">
                    <a:pos x="T0" y="T1"/>
                  </a:cxn>
                  <a:cxn ang="0">
                    <a:pos x="T2" y="T3"/>
                  </a:cxn>
                  <a:cxn ang="0">
                    <a:pos x="T4" y="T5"/>
                  </a:cxn>
                  <a:cxn ang="0">
                    <a:pos x="T6" y="T7"/>
                  </a:cxn>
                </a:cxnLst>
                <a:rect l="0" t="0" r="r" b="b"/>
                <a:pathLst>
                  <a:path w="60" h="54">
                    <a:moveTo>
                      <a:pt x="0" y="0"/>
                    </a:moveTo>
                    <a:lnTo>
                      <a:pt x="31" y="54"/>
                    </a:lnTo>
                    <a:lnTo>
                      <a:pt x="60" y="0"/>
                    </a:lnTo>
                    <a:lnTo>
                      <a:pt x="0" y="0"/>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1" name="Freeform 190">
                <a:extLst>
                  <a:ext uri="{FF2B5EF4-FFF2-40B4-BE49-F238E27FC236}">
                    <a16:creationId xmlns:a16="http://schemas.microsoft.com/office/drawing/2014/main" id="{DF1C3F24-8703-6BE4-9364-F8F863E7757D}"/>
                  </a:ext>
                </a:extLst>
              </p:cNvPr>
              <p:cNvSpPr>
                <a:spLocks noEditPoints="1"/>
              </p:cNvSpPr>
              <p:nvPr/>
            </p:nvSpPr>
            <p:spPr bwMode="auto">
              <a:xfrm>
                <a:off x="7077585" y="4452947"/>
                <a:ext cx="91471" cy="76638"/>
              </a:xfrm>
              <a:custGeom>
                <a:avLst/>
                <a:gdLst>
                  <a:gd name="T0" fmla="*/ 1 w 48"/>
                  <a:gd name="T1" fmla="*/ 40 h 40"/>
                  <a:gd name="T2" fmla="*/ 0 w 48"/>
                  <a:gd name="T3" fmla="*/ 24 h 40"/>
                  <a:gd name="T4" fmla="*/ 24 w 48"/>
                  <a:gd name="T5" fmla="*/ 0 h 40"/>
                  <a:gd name="T6" fmla="*/ 48 w 48"/>
                  <a:gd name="T7" fmla="*/ 23 h 40"/>
                  <a:gd name="T8" fmla="*/ 48 w 48"/>
                  <a:gd name="T9" fmla="*/ 40 h 40"/>
                  <a:gd name="T10" fmla="*/ 1 w 48"/>
                  <a:gd name="T11" fmla="*/ 40 h 40"/>
                  <a:gd name="T12" fmla="*/ 24 w 48"/>
                  <a:gd name="T13" fmla="*/ 6 h 40"/>
                  <a:gd name="T14" fmla="*/ 6 w 48"/>
                  <a:gd name="T15" fmla="*/ 24 h 40"/>
                  <a:gd name="T16" fmla="*/ 7 w 48"/>
                  <a:gd name="T17" fmla="*/ 34 h 40"/>
                  <a:gd name="T18" fmla="*/ 42 w 48"/>
                  <a:gd name="T19" fmla="*/ 34 h 40"/>
                  <a:gd name="T20" fmla="*/ 42 w 48"/>
                  <a:gd name="T21" fmla="*/ 23 h 40"/>
                  <a:gd name="T22" fmla="*/ 24 w 48"/>
                  <a:gd name="T23"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0">
                    <a:moveTo>
                      <a:pt x="1" y="40"/>
                    </a:moveTo>
                    <a:cubicBezTo>
                      <a:pt x="0" y="24"/>
                      <a:pt x="0" y="24"/>
                      <a:pt x="0" y="24"/>
                    </a:cubicBezTo>
                    <a:cubicBezTo>
                      <a:pt x="0" y="11"/>
                      <a:pt x="11" y="0"/>
                      <a:pt x="24" y="0"/>
                    </a:cubicBezTo>
                    <a:cubicBezTo>
                      <a:pt x="37" y="0"/>
                      <a:pt x="48" y="10"/>
                      <a:pt x="48" y="23"/>
                    </a:cubicBezTo>
                    <a:cubicBezTo>
                      <a:pt x="48" y="40"/>
                      <a:pt x="48" y="40"/>
                      <a:pt x="48" y="40"/>
                    </a:cubicBezTo>
                    <a:lnTo>
                      <a:pt x="1" y="40"/>
                    </a:lnTo>
                    <a:close/>
                    <a:moveTo>
                      <a:pt x="24" y="6"/>
                    </a:moveTo>
                    <a:cubicBezTo>
                      <a:pt x="14" y="6"/>
                      <a:pt x="6" y="14"/>
                      <a:pt x="6" y="24"/>
                    </a:cubicBezTo>
                    <a:cubicBezTo>
                      <a:pt x="7" y="34"/>
                      <a:pt x="7" y="34"/>
                      <a:pt x="7" y="34"/>
                    </a:cubicBezTo>
                    <a:cubicBezTo>
                      <a:pt x="42" y="34"/>
                      <a:pt x="42" y="34"/>
                      <a:pt x="42" y="34"/>
                    </a:cubicBezTo>
                    <a:cubicBezTo>
                      <a:pt x="42" y="23"/>
                      <a:pt x="42" y="23"/>
                      <a:pt x="42" y="23"/>
                    </a:cubicBezTo>
                    <a:cubicBezTo>
                      <a:pt x="42" y="14"/>
                      <a:pt x="34" y="6"/>
                      <a:pt x="24" y="6"/>
                    </a:cubicBez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2" name="Freeform 191">
                <a:extLst>
                  <a:ext uri="{FF2B5EF4-FFF2-40B4-BE49-F238E27FC236}">
                    <a16:creationId xmlns:a16="http://schemas.microsoft.com/office/drawing/2014/main" id="{1DE81C7A-C97B-97B8-B392-DBCDDA5F8A07}"/>
                  </a:ext>
                </a:extLst>
              </p:cNvPr>
              <p:cNvSpPr>
                <a:spLocks noEditPoints="1"/>
              </p:cNvSpPr>
              <p:nvPr/>
            </p:nvSpPr>
            <p:spPr bwMode="auto">
              <a:xfrm>
                <a:off x="7059043" y="4517225"/>
                <a:ext cx="131026" cy="100124"/>
              </a:xfrm>
              <a:custGeom>
                <a:avLst/>
                <a:gdLst>
                  <a:gd name="T0" fmla="*/ 5 w 69"/>
                  <a:gd name="T1" fmla="*/ 52 h 52"/>
                  <a:gd name="T2" fmla="*/ 5 w 69"/>
                  <a:gd name="T3" fmla="*/ 52 h 52"/>
                  <a:gd name="T4" fmla="*/ 1 w 69"/>
                  <a:gd name="T5" fmla="*/ 47 h 52"/>
                  <a:gd name="T6" fmla="*/ 0 w 69"/>
                  <a:gd name="T7" fmla="*/ 4 h 52"/>
                  <a:gd name="T8" fmla="*/ 5 w 69"/>
                  <a:gd name="T9" fmla="*/ 0 h 52"/>
                  <a:gd name="T10" fmla="*/ 64 w 69"/>
                  <a:gd name="T11" fmla="*/ 0 h 52"/>
                  <a:gd name="T12" fmla="*/ 68 w 69"/>
                  <a:gd name="T13" fmla="*/ 4 h 52"/>
                  <a:gd name="T14" fmla="*/ 69 w 69"/>
                  <a:gd name="T15" fmla="*/ 47 h 52"/>
                  <a:gd name="T16" fmla="*/ 67 w 69"/>
                  <a:gd name="T17" fmla="*/ 50 h 52"/>
                  <a:gd name="T18" fmla="*/ 64 w 69"/>
                  <a:gd name="T19" fmla="*/ 51 h 52"/>
                  <a:gd name="T20" fmla="*/ 5 w 69"/>
                  <a:gd name="T21" fmla="*/ 52 h 52"/>
                  <a:gd name="T22" fmla="*/ 6 w 69"/>
                  <a:gd name="T23" fmla="*/ 6 h 52"/>
                  <a:gd name="T24" fmla="*/ 7 w 69"/>
                  <a:gd name="T25" fmla="*/ 46 h 52"/>
                  <a:gd name="T26" fmla="*/ 62 w 69"/>
                  <a:gd name="T27" fmla="*/ 45 h 52"/>
                  <a:gd name="T28" fmla="*/ 62 w 69"/>
                  <a:gd name="T29" fmla="*/ 6 h 52"/>
                  <a:gd name="T30" fmla="*/ 6 w 69"/>
                  <a:gd name="T31"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52">
                    <a:moveTo>
                      <a:pt x="5" y="52"/>
                    </a:moveTo>
                    <a:cubicBezTo>
                      <a:pt x="5" y="52"/>
                      <a:pt x="5" y="52"/>
                      <a:pt x="5" y="52"/>
                    </a:cubicBezTo>
                    <a:cubicBezTo>
                      <a:pt x="3" y="52"/>
                      <a:pt x="1" y="50"/>
                      <a:pt x="1" y="47"/>
                    </a:cubicBezTo>
                    <a:cubicBezTo>
                      <a:pt x="0" y="4"/>
                      <a:pt x="0" y="4"/>
                      <a:pt x="0" y="4"/>
                    </a:cubicBezTo>
                    <a:cubicBezTo>
                      <a:pt x="0" y="2"/>
                      <a:pt x="2" y="0"/>
                      <a:pt x="5" y="0"/>
                    </a:cubicBezTo>
                    <a:cubicBezTo>
                      <a:pt x="64" y="0"/>
                      <a:pt x="64" y="0"/>
                      <a:pt x="64" y="0"/>
                    </a:cubicBezTo>
                    <a:cubicBezTo>
                      <a:pt x="66" y="0"/>
                      <a:pt x="68" y="2"/>
                      <a:pt x="68" y="4"/>
                    </a:cubicBezTo>
                    <a:cubicBezTo>
                      <a:pt x="69" y="47"/>
                      <a:pt x="69" y="47"/>
                      <a:pt x="69" y="47"/>
                    </a:cubicBezTo>
                    <a:cubicBezTo>
                      <a:pt x="69" y="48"/>
                      <a:pt x="68" y="49"/>
                      <a:pt x="67" y="50"/>
                    </a:cubicBezTo>
                    <a:cubicBezTo>
                      <a:pt x="66" y="51"/>
                      <a:pt x="65" y="51"/>
                      <a:pt x="64" y="51"/>
                    </a:cubicBezTo>
                    <a:lnTo>
                      <a:pt x="5" y="52"/>
                    </a:lnTo>
                    <a:close/>
                    <a:moveTo>
                      <a:pt x="6" y="6"/>
                    </a:moveTo>
                    <a:cubicBezTo>
                      <a:pt x="7" y="46"/>
                      <a:pt x="7" y="46"/>
                      <a:pt x="7" y="46"/>
                    </a:cubicBezTo>
                    <a:cubicBezTo>
                      <a:pt x="62" y="45"/>
                      <a:pt x="62" y="45"/>
                      <a:pt x="62" y="45"/>
                    </a:cubicBezTo>
                    <a:cubicBezTo>
                      <a:pt x="62" y="6"/>
                      <a:pt x="62" y="6"/>
                      <a:pt x="62" y="6"/>
                    </a:cubicBezTo>
                    <a:lnTo>
                      <a:pt x="6" y="6"/>
                    </a:lnTo>
                    <a:close/>
                  </a:path>
                </a:pathLst>
              </a:custGeom>
              <a:grpFill/>
              <a:ln w="952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grpSp>
        <p:nvGrpSpPr>
          <p:cNvPr id="43" name="Group 42" descr="tools icon">
            <a:extLst>
              <a:ext uri="{FF2B5EF4-FFF2-40B4-BE49-F238E27FC236}">
                <a16:creationId xmlns:a16="http://schemas.microsoft.com/office/drawing/2014/main" id="{3B45C904-9ACC-B1CD-AC94-A5F94AF041AF}"/>
              </a:ext>
            </a:extLst>
          </p:cNvPr>
          <p:cNvGrpSpPr/>
          <p:nvPr/>
        </p:nvGrpSpPr>
        <p:grpSpPr>
          <a:xfrm>
            <a:off x="10934055" y="5079052"/>
            <a:ext cx="823913" cy="823912"/>
            <a:chOff x="712787" y="4945848"/>
            <a:chExt cx="823913" cy="823912"/>
          </a:xfrm>
          <a:solidFill>
            <a:schemeClr val="bg1"/>
          </a:solidFill>
        </p:grpSpPr>
        <p:sp>
          <p:nvSpPr>
            <p:cNvPr id="44" name="Oval 68">
              <a:extLst>
                <a:ext uri="{FF2B5EF4-FFF2-40B4-BE49-F238E27FC236}">
                  <a16:creationId xmlns:a16="http://schemas.microsoft.com/office/drawing/2014/main" id="{30FC6696-8ED2-5800-8AD1-C2F5C1FCEEDC}"/>
                </a:ext>
                <a:ext uri="{C183D7F6-B498-43B3-948B-1728B52AA6E4}">
                  <adec:decorative xmlns:adec="http://schemas.microsoft.com/office/drawing/2017/decorative" val="1"/>
                </a:ext>
              </a:extLst>
            </p:cNvPr>
            <p:cNvSpPr>
              <a:spLocks noChangeArrowheads="1"/>
            </p:cNvSpPr>
            <p:nvPr/>
          </p:nvSpPr>
          <p:spPr bwMode="auto">
            <a:xfrm>
              <a:off x="712787" y="4945848"/>
              <a:ext cx="823913" cy="823912"/>
            </a:xfrm>
            <a:prstGeom prst="ellipse">
              <a:avLst/>
            </a:prstGeom>
            <a:grpFill/>
            <a:ln w="57150">
              <a:noFill/>
              <a:round/>
              <a:headEnd/>
              <a:tailEnd/>
            </a:ln>
          </p:spPr>
          <p:txBody>
            <a:bodyPr/>
            <a:lstStyle/>
            <a:p>
              <a:pPr eaLnBrk="1" fontAlgn="auto" hangingPunct="1">
                <a:spcBef>
                  <a:spcPts val="0"/>
                </a:spcBef>
                <a:spcAft>
                  <a:spcPts val="0"/>
                </a:spcAft>
                <a:defRPr/>
              </a:pPr>
              <a:endParaRPr lang="en-US" dirty="0">
                <a:latin typeface="+mn-lt"/>
              </a:endParaRPr>
            </a:p>
          </p:txBody>
        </p:sp>
        <p:grpSp>
          <p:nvGrpSpPr>
            <p:cNvPr id="45" name="Group 44" descr="Mechanics">
              <a:extLst>
                <a:ext uri="{FF2B5EF4-FFF2-40B4-BE49-F238E27FC236}">
                  <a16:creationId xmlns:a16="http://schemas.microsoft.com/office/drawing/2014/main" id="{6B0F16DB-169E-EC84-058E-2EA7335875D9}"/>
                </a:ext>
              </a:extLst>
            </p:cNvPr>
            <p:cNvGrpSpPr/>
            <p:nvPr/>
          </p:nvGrpSpPr>
          <p:grpSpPr bwMode="auto">
            <a:xfrm>
              <a:off x="925095" y="5165730"/>
              <a:ext cx="396000" cy="396000"/>
              <a:chOff x="5508977" y="3649484"/>
              <a:chExt cx="331274" cy="323857"/>
            </a:xfrm>
            <a:grpFill/>
          </p:grpSpPr>
          <p:sp>
            <p:nvSpPr>
              <p:cNvPr id="46" name="Freeform 129">
                <a:extLst>
                  <a:ext uri="{FF2B5EF4-FFF2-40B4-BE49-F238E27FC236}">
                    <a16:creationId xmlns:a16="http://schemas.microsoft.com/office/drawing/2014/main" id="{0B8AAE0D-A0CC-6781-4119-45DC8DA00CC2}"/>
                  </a:ext>
                </a:extLst>
              </p:cNvPr>
              <p:cNvSpPr>
                <a:spLocks noEditPoints="1"/>
              </p:cNvSpPr>
              <p:nvPr/>
            </p:nvSpPr>
            <p:spPr bwMode="auto">
              <a:xfrm>
                <a:off x="5678322" y="3828718"/>
                <a:ext cx="161929" cy="144623"/>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7" name="Freeform 130">
                <a:extLst>
                  <a:ext uri="{FF2B5EF4-FFF2-40B4-BE49-F238E27FC236}">
                    <a16:creationId xmlns:a16="http://schemas.microsoft.com/office/drawing/2014/main" id="{C4AA161E-775B-9704-92E4-4BAC4DDBBBE7}"/>
                  </a:ext>
                </a:extLst>
              </p:cNvPr>
              <p:cNvSpPr>
                <a:spLocks noEditPoints="1"/>
              </p:cNvSpPr>
              <p:nvPr/>
            </p:nvSpPr>
            <p:spPr bwMode="auto">
              <a:xfrm>
                <a:off x="5508977" y="3649484"/>
                <a:ext cx="154512" cy="153276"/>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sp>
            <p:nvSpPr>
              <p:cNvPr id="48" name="Freeform 131">
                <a:extLst>
                  <a:ext uri="{FF2B5EF4-FFF2-40B4-BE49-F238E27FC236}">
                    <a16:creationId xmlns:a16="http://schemas.microsoft.com/office/drawing/2014/main" id="{CFC8005E-4EBB-D416-EE9D-B49224478123}"/>
                  </a:ext>
                </a:extLst>
              </p:cNvPr>
              <p:cNvSpPr>
                <a:spLocks noEditPoints="1"/>
              </p:cNvSpPr>
              <p:nvPr/>
            </p:nvSpPr>
            <p:spPr bwMode="auto">
              <a:xfrm>
                <a:off x="5513921" y="3670498"/>
                <a:ext cx="302844" cy="286775"/>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w="3175">
                <a:solidFill>
                  <a:schemeClr val="tx1"/>
                </a:solidFill>
                <a:round/>
                <a:headEnd/>
                <a:tailEnd/>
              </a:ln>
            </p:spPr>
            <p:txBody>
              <a:bodyPr/>
              <a:lstStyle/>
              <a:p>
                <a:pPr eaLnBrk="1" fontAlgn="auto" hangingPunct="1">
                  <a:spcBef>
                    <a:spcPts val="0"/>
                  </a:spcBef>
                  <a:spcAft>
                    <a:spcPts val="0"/>
                  </a:spcAft>
                  <a:defRPr/>
                </a:pPr>
                <a:endParaRPr lang="en-US" dirty="0">
                  <a:latin typeface="+mn-lt"/>
                </a:endParaRPr>
              </a:p>
            </p:txBody>
          </p:sp>
        </p:grpSp>
      </p:grpSp>
    </p:spTree>
    <p:extLst>
      <p:ext uri="{BB962C8B-B14F-4D97-AF65-F5344CB8AC3E}">
        <p14:creationId xmlns:p14="http://schemas.microsoft.com/office/powerpoint/2010/main" val="3754613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95DA231-959C-B3E0-7DA4-876736A38BC8}"/>
              </a:ext>
            </a:extLst>
          </p:cNvPr>
          <p:cNvGraphicFramePr>
            <a:graphicFrameLocks noChangeAspect="1"/>
          </p:cNvGraphicFramePr>
          <p:nvPr>
            <p:custDataLst>
              <p:tags r:id="rId1"/>
            </p:custDataLst>
            <p:extLst>
              <p:ext uri="{D42A27DB-BD31-4B8C-83A1-F6EECF244321}">
                <p14:modId xmlns:p14="http://schemas.microsoft.com/office/powerpoint/2010/main" val="16324474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595DA231-959C-B3E0-7DA4-876736A38BC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56243872-C66F-EDEB-B185-CE420E5D6837}"/>
              </a:ext>
            </a:extLst>
          </p:cNvPr>
          <p:cNvSpPr>
            <a:spLocks noGrp="1"/>
          </p:cNvSpPr>
          <p:nvPr>
            <p:ph type="title"/>
          </p:nvPr>
        </p:nvSpPr>
        <p:spPr>
          <a:xfrm>
            <a:off x="989814" y="273377"/>
            <a:ext cx="10441782" cy="631596"/>
          </a:xfrm>
          <a:solidFill>
            <a:schemeClr val="accent1"/>
          </a:solidFill>
        </p:spPr>
        <p:txBody>
          <a:bodyPr vert="horz" anchor="ctr">
            <a:normAutofit/>
          </a:bodyPr>
          <a:lstStyle/>
          <a:p>
            <a:pPr algn="ctr"/>
            <a:r>
              <a:rPr lang="en-US" sz="3600" b="1" dirty="0">
                <a:ln w="0"/>
                <a:solidFill>
                  <a:schemeClr val="bg1"/>
                </a:solidFill>
                <a:effectLst>
                  <a:outerShdw blurRad="38100" dist="25400" dir="5400000" algn="ctr" rotWithShape="0">
                    <a:srgbClr val="6E747A">
                      <a:alpha val="43000"/>
                    </a:srgbClr>
                  </a:outerShdw>
                </a:effectLst>
              </a:rPr>
              <a:t>About Me</a:t>
            </a:r>
            <a:endParaRPr lang="en-IN" sz="3600" b="1" dirty="0">
              <a:solidFill>
                <a:schemeClr val="bg1"/>
              </a:solidFill>
            </a:endParaRPr>
          </a:p>
        </p:txBody>
      </p:sp>
      <p:sp>
        <p:nvSpPr>
          <p:cNvPr id="4" name="Slide Number Placeholder 3">
            <a:extLst>
              <a:ext uri="{FF2B5EF4-FFF2-40B4-BE49-F238E27FC236}">
                <a16:creationId xmlns:a16="http://schemas.microsoft.com/office/drawing/2014/main" id="{06C725D5-7581-AA70-6229-D8DC020A1CF5}"/>
              </a:ext>
            </a:extLst>
          </p:cNvPr>
          <p:cNvSpPr>
            <a:spLocks noGrp="1"/>
          </p:cNvSpPr>
          <p:nvPr>
            <p:ph type="sldNum" sz="quarter" idx="15"/>
          </p:nvPr>
        </p:nvSpPr>
        <p:spPr/>
        <p:txBody>
          <a:bodyPr/>
          <a:lstStyle/>
          <a:p>
            <a:fld id="{0879F475-59B1-4993-848A-C2B683DE9AF5}" type="slidenum">
              <a:rPr lang="en-IN" smtClean="0"/>
              <a:pPr/>
              <a:t>2</a:t>
            </a:fld>
            <a:endParaRPr lang="en-IN" dirty="0"/>
          </a:p>
        </p:txBody>
      </p:sp>
      <p:sp>
        <p:nvSpPr>
          <p:cNvPr id="10" name="Content Placeholder 2">
            <a:extLst>
              <a:ext uri="{FF2B5EF4-FFF2-40B4-BE49-F238E27FC236}">
                <a16:creationId xmlns:a16="http://schemas.microsoft.com/office/drawing/2014/main" id="{1119CB9E-042F-11E8-F683-654626D307B3}"/>
              </a:ext>
            </a:extLst>
          </p:cNvPr>
          <p:cNvSpPr txBox="1">
            <a:spLocks/>
          </p:cNvSpPr>
          <p:nvPr/>
        </p:nvSpPr>
        <p:spPr>
          <a:xfrm>
            <a:off x="442195" y="1831738"/>
            <a:ext cx="5653806" cy="4076241"/>
          </a:xfrm>
          <a:prstGeom prst="rect">
            <a:avLst/>
          </a:prstGeom>
          <a:ln>
            <a:solidFill>
              <a:schemeClr val="tx1"/>
            </a:solidFill>
          </a:ln>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sp>
        <p:nvSpPr>
          <p:cNvPr id="11" name="Content Placeholder 3">
            <a:extLst>
              <a:ext uri="{FF2B5EF4-FFF2-40B4-BE49-F238E27FC236}">
                <a16:creationId xmlns:a16="http://schemas.microsoft.com/office/drawing/2014/main" id="{CE0DDF5F-FE47-F9A2-FE84-53B63DFF494D}"/>
              </a:ext>
            </a:extLst>
          </p:cNvPr>
          <p:cNvSpPr txBox="1">
            <a:spLocks/>
          </p:cNvSpPr>
          <p:nvPr/>
        </p:nvSpPr>
        <p:spPr>
          <a:xfrm>
            <a:off x="6400800" y="1831738"/>
            <a:ext cx="5350706" cy="4076241"/>
          </a:xfrm>
          <a:prstGeom prst="rect">
            <a:avLst/>
          </a:prstGeom>
          <a:ln>
            <a:solidFill>
              <a:schemeClr val="tx1"/>
            </a:solidFill>
          </a:ln>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sp>
        <p:nvSpPr>
          <p:cNvPr id="2" name="TextBox 1">
            <a:extLst>
              <a:ext uri="{FF2B5EF4-FFF2-40B4-BE49-F238E27FC236}">
                <a16:creationId xmlns:a16="http://schemas.microsoft.com/office/drawing/2014/main" id="{831ECB6E-0756-9A36-7D18-160AAE452ABC}"/>
              </a:ext>
            </a:extLst>
          </p:cNvPr>
          <p:cNvSpPr txBox="1"/>
          <p:nvPr/>
        </p:nvSpPr>
        <p:spPr>
          <a:xfrm>
            <a:off x="4293704" y="3617843"/>
            <a:ext cx="184731" cy="369332"/>
          </a:xfrm>
          <a:prstGeom prst="rect">
            <a:avLst/>
          </a:prstGeom>
          <a:noFill/>
        </p:spPr>
        <p:txBody>
          <a:bodyPr wrap="none" rtlCol="0">
            <a:spAutoFit/>
          </a:bodyPr>
          <a:lstStyle/>
          <a:p>
            <a:endParaRPr lang="en-US" dirty="0"/>
          </a:p>
        </p:txBody>
      </p:sp>
      <p:sp>
        <p:nvSpPr>
          <p:cNvPr id="7" name="TextBox 6">
            <a:extLst>
              <a:ext uri="{FF2B5EF4-FFF2-40B4-BE49-F238E27FC236}">
                <a16:creationId xmlns:a16="http://schemas.microsoft.com/office/drawing/2014/main" id="{992AA3F0-7502-0865-A45B-F4099C8A4790}"/>
              </a:ext>
            </a:extLst>
          </p:cNvPr>
          <p:cNvSpPr txBox="1"/>
          <p:nvPr/>
        </p:nvSpPr>
        <p:spPr>
          <a:xfrm>
            <a:off x="901181" y="3248511"/>
            <a:ext cx="4899990" cy="1477328"/>
          </a:xfrm>
          <a:prstGeom prst="rect">
            <a:avLst/>
          </a:prstGeom>
          <a:noFill/>
        </p:spPr>
        <p:txBody>
          <a:bodyPr wrap="square" rtlCol="0">
            <a:spAutoFit/>
          </a:bodyPr>
          <a:lstStyle/>
          <a:p>
            <a:pPr algn="l"/>
            <a:r>
              <a:rPr lang="en-IN" sz="1800" b="0" i="0" u="none" strike="noStrike" dirty="0">
                <a:solidFill>
                  <a:srgbClr val="101010"/>
                </a:solidFill>
                <a:effectLst/>
                <a:latin typeface="Arial" panose="020B0604020202020204" pitchFamily="34" charset="0"/>
              </a:rPr>
              <a:t>Be like a duck. Calm on the surface, but always paddling like the dickens underneath.</a:t>
            </a:r>
          </a:p>
          <a:p>
            <a:pPr algn="l"/>
            <a:endParaRPr lang="en-IN" sz="1800" b="0" i="0" u="none" strike="noStrike" dirty="0">
              <a:solidFill>
                <a:srgbClr val="101010"/>
              </a:solidFill>
              <a:effectLst/>
              <a:latin typeface="Arial" panose="020B0604020202020204" pitchFamily="34" charset="0"/>
            </a:endParaRPr>
          </a:p>
          <a:p>
            <a:pPr algn="l"/>
            <a:r>
              <a:rPr lang="en-IN" b="1" i="0" u="none" strike="noStrike" dirty="0">
                <a:solidFill>
                  <a:srgbClr val="0000AA"/>
                </a:solidFill>
                <a:effectLst/>
                <a:latin typeface="Arial" panose="020B0604020202020204" pitchFamily="34" charset="0"/>
                <a:hlinkClick r:id="rId5"/>
              </a:rPr>
              <a:t>Michael Caine</a:t>
            </a:r>
            <a:endParaRPr lang="en-IN" b="1" i="0" u="none" strike="noStrike" dirty="0">
              <a:solidFill>
                <a:srgbClr val="222222"/>
              </a:solidFill>
              <a:effectLst/>
              <a:latin typeface="Arial" panose="020B0604020202020204" pitchFamily="34" charset="0"/>
            </a:endParaRPr>
          </a:p>
          <a:p>
            <a:endParaRPr lang="en-US" dirty="0"/>
          </a:p>
        </p:txBody>
      </p:sp>
      <p:pic>
        <p:nvPicPr>
          <p:cNvPr id="9" name="Picture 8">
            <a:extLst>
              <a:ext uri="{FF2B5EF4-FFF2-40B4-BE49-F238E27FC236}">
                <a16:creationId xmlns:a16="http://schemas.microsoft.com/office/drawing/2014/main" id="{EBCA242F-BAA6-653F-11C0-EE3340D9CD01}"/>
              </a:ext>
            </a:extLst>
          </p:cNvPr>
          <p:cNvPicPr>
            <a:picLocks noChangeAspect="1"/>
          </p:cNvPicPr>
          <p:nvPr/>
        </p:nvPicPr>
        <p:blipFill>
          <a:blip r:embed="rId6"/>
          <a:stretch>
            <a:fillRect/>
          </a:stretch>
        </p:blipFill>
        <p:spPr>
          <a:xfrm>
            <a:off x="6927926" y="1832901"/>
            <a:ext cx="4173966" cy="4075078"/>
          </a:xfrm>
          <a:prstGeom prst="rect">
            <a:avLst/>
          </a:prstGeom>
        </p:spPr>
      </p:pic>
    </p:spTree>
    <p:extLst>
      <p:ext uri="{BB962C8B-B14F-4D97-AF65-F5344CB8AC3E}">
        <p14:creationId xmlns:p14="http://schemas.microsoft.com/office/powerpoint/2010/main" val="86783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Learning is also Fun!</a:t>
            </a:r>
            <a:endParaRPr lang="en-IN" sz="4000" dirty="0"/>
          </a:p>
        </p:txBody>
      </p:sp>
      <p:pic>
        <p:nvPicPr>
          <p:cNvPr id="2" name="Graphic 1" descr="Juggler with solid fill">
            <a:extLst>
              <a:ext uri="{FF2B5EF4-FFF2-40B4-BE49-F238E27FC236}">
                <a16:creationId xmlns:a16="http://schemas.microsoft.com/office/drawing/2014/main" id="{05221367-599F-F73C-4BD3-0C82C72014F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83676" y="2795529"/>
            <a:ext cx="1213691" cy="1213691"/>
          </a:xfrm>
          <a:prstGeom prst="rect">
            <a:avLst/>
          </a:prstGeom>
        </p:spPr>
      </p:pic>
    </p:spTree>
    <p:extLst>
      <p:ext uri="{BB962C8B-B14F-4D97-AF65-F5344CB8AC3E}">
        <p14:creationId xmlns:p14="http://schemas.microsoft.com/office/powerpoint/2010/main" val="6606622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082285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is also Fun!</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21</a:t>
            </a:fld>
            <a:endParaRPr lang="en-IN" dirty="0"/>
          </a:p>
        </p:txBody>
      </p:sp>
      <p:pic>
        <p:nvPicPr>
          <p:cNvPr id="2" name="Graphic 1" descr="Juggler with solid fill">
            <a:extLst>
              <a:ext uri="{FF2B5EF4-FFF2-40B4-BE49-F238E27FC236}">
                <a16:creationId xmlns:a16="http://schemas.microsoft.com/office/drawing/2014/main" id="{09B39B69-AA92-EAA5-718F-24380CF2465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19674" y="124674"/>
            <a:ext cx="1213691" cy="1213691"/>
          </a:xfrm>
          <a:prstGeom prst="rect">
            <a:avLst/>
          </a:prstGeom>
        </p:spPr>
      </p:pic>
      <p:sp>
        <p:nvSpPr>
          <p:cNvPr id="11" name="Content Placeholder 2">
            <a:extLst>
              <a:ext uri="{FF2B5EF4-FFF2-40B4-BE49-F238E27FC236}">
                <a16:creationId xmlns:a16="http://schemas.microsoft.com/office/drawing/2014/main" id="{8CC1343B-2E39-FEFF-8FF6-46822F18B432}"/>
              </a:ext>
            </a:extLst>
          </p:cNvPr>
          <p:cNvSpPr txBox="1">
            <a:spLocks/>
          </p:cNvSpPr>
          <p:nvPr/>
        </p:nvSpPr>
        <p:spPr>
          <a:xfrm>
            <a:off x="442195" y="1963818"/>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just">
              <a:buFont typeface="Arial" panose="020B0604020202020204" pitchFamily="34" charset="0"/>
              <a:buNone/>
            </a:pPr>
            <a:r>
              <a:rPr lang="en-US" sz="2000" dirty="0"/>
              <a:t>Please share how ”Your” learning was fun this week</a:t>
            </a:r>
          </a:p>
          <a:p>
            <a:pPr algn="just"/>
            <a:r>
              <a:rPr lang="en-US" sz="2000" b="1" dirty="0"/>
              <a:t>Details of any group activity: </a:t>
            </a:r>
            <a:r>
              <a:rPr lang="en-US" sz="2000" dirty="0"/>
              <a:t>The activity the I enjoyed the most was a group poster making activity. We could choose a theme of our own choice and had to present it alongside a tagline and topic.</a:t>
            </a:r>
          </a:p>
          <a:p>
            <a:pPr algn="just"/>
            <a:r>
              <a:rPr lang="en-US" sz="2000" b="1" dirty="0"/>
              <a:t>Details of any funny incident which had an element of new learning for this week’s topic: </a:t>
            </a:r>
            <a:r>
              <a:rPr lang="en-US" sz="2000" dirty="0"/>
              <a:t>My group and I ended up choosing ‘sleep’ to be the theme of the poster and came up with the heading to be ‘Dream Catchers’. The chosen tagline was ‘Chase your sleep, Chase your dreams’. Through this activity we learnt the significance of team work.</a:t>
            </a:r>
          </a:p>
        </p:txBody>
      </p:sp>
      <p:sp>
        <p:nvSpPr>
          <p:cNvPr id="12" name="Content Placeholder 3">
            <a:extLst>
              <a:ext uri="{FF2B5EF4-FFF2-40B4-BE49-F238E27FC236}">
                <a16:creationId xmlns:a16="http://schemas.microsoft.com/office/drawing/2014/main" id="{5A873A1A-E63F-91AE-7D43-ED0F86870147}"/>
              </a:ext>
            </a:extLst>
          </p:cNvPr>
          <p:cNvSpPr txBox="1">
            <a:spLocks/>
          </p:cNvSpPr>
          <p:nvPr/>
        </p:nvSpPr>
        <p:spPr>
          <a:xfrm>
            <a:off x="6400800" y="1963818"/>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pPr marL="0" indent="0" algn="ctr">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76B92ECC-CE5C-D7C4-4117-C89125ABF8F3}"/>
              </a:ext>
            </a:extLst>
          </p:cNvPr>
          <p:cNvPicPr>
            <a:picLocks noChangeAspect="1"/>
          </p:cNvPicPr>
          <p:nvPr/>
        </p:nvPicPr>
        <p:blipFill>
          <a:blip r:embed="rId7"/>
          <a:stretch>
            <a:fillRect/>
          </a:stretch>
        </p:blipFill>
        <p:spPr>
          <a:xfrm>
            <a:off x="6421063" y="2426006"/>
            <a:ext cx="5302765" cy="3151863"/>
          </a:xfrm>
          <a:prstGeom prst="rect">
            <a:avLst/>
          </a:prstGeom>
        </p:spPr>
      </p:pic>
    </p:spTree>
    <p:extLst>
      <p:ext uri="{BB962C8B-B14F-4D97-AF65-F5344CB8AC3E}">
        <p14:creationId xmlns:p14="http://schemas.microsoft.com/office/powerpoint/2010/main" val="1148838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6743480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Summary</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22</a:t>
            </a:fld>
            <a:endParaRPr lang="en-IN" dirty="0"/>
          </a:p>
        </p:txBody>
      </p:sp>
      <p:pic>
        <p:nvPicPr>
          <p:cNvPr id="5" name="Graphic 4" descr="Future with solid fill">
            <a:extLst>
              <a:ext uri="{FF2B5EF4-FFF2-40B4-BE49-F238E27FC236}">
                <a16:creationId xmlns:a16="http://schemas.microsoft.com/office/drawing/2014/main" id="{4C05FBB4-1D96-ED51-AB17-618E4D4052D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24305" y="129305"/>
            <a:ext cx="1204430" cy="1204430"/>
          </a:xfrm>
          <a:prstGeom prst="rect">
            <a:avLst/>
          </a:prstGeom>
        </p:spPr>
      </p:pic>
      <p:sp>
        <p:nvSpPr>
          <p:cNvPr id="6" name="Text Placeholder 1">
            <a:extLst>
              <a:ext uri="{FF2B5EF4-FFF2-40B4-BE49-F238E27FC236}">
                <a16:creationId xmlns:a16="http://schemas.microsoft.com/office/drawing/2014/main" id="{AC2F88D2-81D4-FAD4-568E-A3F495B06411}"/>
              </a:ext>
            </a:extLst>
          </p:cNvPr>
          <p:cNvSpPr txBox="1">
            <a:spLocks/>
          </p:cNvSpPr>
          <p:nvPr/>
        </p:nvSpPr>
        <p:spPr>
          <a:xfrm>
            <a:off x="812799" y="1624200"/>
            <a:ext cx="9804401" cy="4010139"/>
          </a:xfrm>
          <a:prstGeom prst="rect">
            <a:avLst/>
          </a:prstGeom>
        </p:spPr>
        <p:txBody>
          <a:bodyPr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pPr>
            <a:r>
              <a:rPr lang="en-US" sz="1800" b="1" dirty="0"/>
              <a:t>Summary: </a:t>
            </a:r>
            <a:r>
              <a:rPr lang="en-US" sz="1800" dirty="0"/>
              <a:t>Over five days, I learned about professionalism, communication, and task management. I also explored stakeholder management, teamwork, and the role of a Business Analyst. Finally, I delved into Software Development Life Cycle models and Agile practices, including Scrum. These insights have equipped me with essential skills for effective project execution.</a:t>
            </a:r>
          </a:p>
          <a:p>
            <a:pPr algn="just">
              <a:lnSpc>
                <a:spcPct val="100000"/>
              </a:lnSpc>
            </a:pPr>
            <a:r>
              <a:rPr lang="en-US" sz="1800" b="1" dirty="0"/>
              <a:t>Importance of topics of upcoming week: </a:t>
            </a:r>
            <a:r>
              <a:rPr lang="en-US" sz="1800" dirty="0"/>
              <a:t>This week I would be learning about the basics of Database Management Systems, DevOps, Cloud and would practically implement these concepts as well. The above topics would help me build a strong foundation of how end </a:t>
            </a:r>
            <a:r>
              <a:rPr lang="en-US" sz="1800" dirty="0" err="1"/>
              <a:t>ot</a:t>
            </a:r>
            <a:r>
              <a:rPr lang="en-US" sz="1800" dirty="0"/>
              <a:t> end software products are built including an understanding of databases, testing applications, deploying and monitoring them.</a:t>
            </a:r>
          </a:p>
          <a:p>
            <a:pPr algn="just">
              <a:lnSpc>
                <a:spcPct val="100000"/>
              </a:lnSpc>
            </a:pPr>
            <a:r>
              <a:rPr lang="en-US" sz="1800" b="1" dirty="0"/>
              <a:t>Connectivity of topics from current week: </a:t>
            </a:r>
            <a:r>
              <a:rPr lang="en-US" sz="1800" dirty="0"/>
              <a:t>The first week focused on helping us understand the prerequisites before a project lifecycle begins. It helped us to understand the significance of understanding the business use case of a project, identifying key stakeholders, selection of an appropriate SDLC model, Agile framework. The subsequent week would help me build onto the previous knowledge to explore the end to end life cycle of a software project.</a:t>
            </a:r>
          </a:p>
          <a:p>
            <a:pPr marL="457200" indent="-457200" algn="just">
              <a:lnSpc>
                <a:spcPct val="100000"/>
              </a:lnSpc>
            </a:pPr>
            <a:endParaRPr lang="en-US" sz="1800" dirty="0"/>
          </a:p>
        </p:txBody>
      </p:sp>
    </p:spTree>
    <p:extLst>
      <p:ext uri="{BB962C8B-B14F-4D97-AF65-F5344CB8AC3E}">
        <p14:creationId xmlns:p14="http://schemas.microsoft.com/office/powerpoint/2010/main" val="3865850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2BCC5FF-5A86-457C-9D70-8722A7CA3A57}"/>
              </a:ext>
            </a:extLst>
          </p:cNvPr>
          <p:cNvSpPr>
            <a:spLocks noGrp="1"/>
          </p:cNvSpPr>
          <p:nvPr>
            <p:ph type="body" sz="quarter" idx="12"/>
          </p:nvPr>
        </p:nvSpPr>
        <p:spPr>
          <a:xfrm>
            <a:off x="545642" y="2673043"/>
            <a:ext cx="10525125" cy="923330"/>
          </a:xfrm>
        </p:spPr>
        <p:txBody>
          <a:bodyPr/>
          <a:lstStyle/>
          <a:p>
            <a:pPr algn="ctr"/>
            <a:r>
              <a:rPr lang="en-US" sz="6000" dirty="0"/>
              <a:t>Thank</a:t>
            </a:r>
            <a:r>
              <a:rPr lang="en-US" sz="3200" dirty="0"/>
              <a:t> </a:t>
            </a:r>
            <a:r>
              <a:rPr lang="en-US" sz="5400" dirty="0"/>
              <a:t>You</a:t>
            </a:r>
            <a:endParaRPr lang="en-US" sz="3200" dirty="0"/>
          </a:p>
        </p:txBody>
      </p:sp>
    </p:spTree>
    <p:extLst>
      <p:ext uri="{BB962C8B-B14F-4D97-AF65-F5344CB8AC3E}">
        <p14:creationId xmlns:p14="http://schemas.microsoft.com/office/powerpoint/2010/main" val="3805975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My learnings from this week!</a:t>
            </a:r>
            <a:endParaRPr lang="en-IN" sz="4000" dirty="0"/>
          </a:p>
        </p:txBody>
      </p:sp>
      <p:pic>
        <p:nvPicPr>
          <p:cNvPr id="2" name="Graphic 1" descr="Idea outline">
            <a:extLst>
              <a:ext uri="{FF2B5EF4-FFF2-40B4-BE49-F238E27FC236}">
                <a16:creationId xmlns:a16="http://schemas.microsoft.com/office/drawing/2014/main" id="{5ED103A7-D95B-E42C-6356-53269A110E8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27744" y="2869895"/>
            <a:ext cx="1090788" cy="1090788"/>
          </a:xfrm>
          <a:prstGeom prst="rect">
            <a:avLst/>
          </a:prstGeom>
        </p:spPr>
      </p:pic>
    </p:spTree>
    <p:extLst>
      <p:ext uri="{BB962C8B-B14F-4D97-AF65-F5344CB8AC3E}">
        <p14:creationId xmlns:p14="http://schemas.microsoft.com/office/powerpoint/2010/main" val="942789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11913734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My takeaways (Soft Skills: Day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4</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63550" y="1829978"/>
            <a:ext cx="5560573" cy="4811056"/>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800" b="1" dirty="0"/>
              <a:t>Key learnings: </a:t>
            </a:r>
            <a:r>
              <a:rPr lang="en-US" sz="1800" dirty="0"/>
              <a:t>Attributes of professionalism and professional behavior, professional qualities, managing relationships and conflicts, thought leadership, types of performers in an organization, email etiquettes (POWER technique), grooming and growth and fixed mindset.</a:t>
            </a:r>
          </a:p>
          <a:p>
            <a:pPr algn="just"/>
            <a:r>
              <a:rPr lang="en-US" sz="1800" b="1" dirty="0"/>
              <a:t>Key takeaways: </a:t>
            </a:r>
            <a:r>
              <a:rPr lang="en-US" sz="1800" dirty="0"/>
              <a:t>I learnt the importance of being self aware, better my written as well as oral communication skills, how to compartmentalize tasks at hand</a:t>
            </a:r>
          </a:p>
          <a:p>
            <a:pPr algn="just"/>
            <a:r>
              <a:rPr lang="en-US" sz="1800" b="1" dirty="0"/>
              <a:t>How do I personally see this concept implemented in the Energy sector: </a:t>
            </a:r>
            <a:r>
              <a:rPr lang="en-US" sz="1800" dirty="0"/>
              <a:t>In the energy sector, professionalism ensures adherence to safety and ethical standards, while effective relationship management and innovative thinking drive advancements. Clear communication and a growth mindset foster collaboration and continuous improvement.</a:t>
            </a:r>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[Add a graphic that provides evidence of what you learned]</a:t>
            </a:r>
          </a:p>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5D84E0DE-8D5D-51DE-149F-41A1B78D5574}"/>
              </a:ext>
            </a:extLst>
          </p:cNvPr>
          <p:cNvPicPr>
            <a:picLocks noChangeAspect="1"/>
          </p:cNvPicPr>
          <p:nvPr/>
        </p:nvPicPr>
        <p:blipFill>
          <a:blip r:embed="rId7"/>
          <a:stretch>
            <a:fillRect/>
          </a:stretch>
        </p:blipFill>
        <p:spPr>
          <a:xfrm>
            <a:off x="6409411" y="2477188"/>
            <a:ext cx="5342094" cy="2992964"/>
          </a:xfrm>
          <a:prstGeom prst="rect">
            <a:avLst/>
          </a:prstGeom>
        </p:spPr>
      </p:pic>
    </p:spTree>
    <p:extLst>
      <p:ext uri="{BB962C8B-B14F-4D97-AF65-F5344CB8AC3E}">
        <p14:creationId xmlns:p14="http://schemas.microsoft.com/office/powerpoint/2010/main" val="245881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B775B-EE9C-F109-AAAB-EDB3F23CC20D}"/>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6585A4B9-F80F-B4E5-DA1E-8E05B07E7CA8}"/>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6585A4B9-F80F-B4E5-DA1E-8E05B07E7CA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3780301C-4ECA-0634-4EED-FA85AAABD989}"/>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071B4E74-1F13-1858-D886-A7514780DBCD}"/>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2 | My takeaways (Soft Skills: Day 2 &amp; 3)</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A4E9C9F-C403-EFD0-96C3-B1E711A1AD34}"/>
              </a:ext>
            </a:extLst>
          </p:cNvPr>
          <p:cNvSpPr>
            <a:spLocks noGrp="1"/>
          </p:cNvSpPr>
          <p:nvPr>
            <p:ph type="sldNum" sz="quarter" idx="15"/>
          </p:nvPr>
        </p:nvSpPr>
        <p:spPr/>
        <p:txBody>
          <a:bodyPr/>
          <a:lstStyle/>
          <a:p>
            <a:fld id="{0879F475-59B1-4993-848A-C2B683DE9AF5}" type="slidenum">
              <a:rPr lang="en-IN" smtClean="0"/>
              <a:pPr/>
              <a:t>5</a:t>
            </a:fld>
            <a:endParaRPr lang="en-IN" dirty="0"/>
          </a:p>
        </p:txBody>
      </p:sp>
      <p:pic>
        <p:nvPicPr>
          <p:cNvPr id="9" name="Graphic 8" descr="Idea outline">
            <a:extLst>
              <a:ext uri="{FF2B5EF4-FFF2-40B4-BE49-F238E27FC236}">
                <a16:creationId xmlns:a16="http://schemas.microsoft.com/office/drawing/2014/main" id="{DEDAAB13-B6EF-5694-07C7-C2CEE5DA3F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040438E3-6C81-5505-F3FF-B4E8C2B6F977}"/>
              </a:ext>
            </a:extLst>
          </p:cNvPr>
          <p:cNvSpPr txBox="1">
            <a:spLocks/>
          </p:cNvSpPr>
          <p:nvPr/>
        </p:nvSpPr>
        <p:spPr>
          <a:xfrm>
            <a:off x="442194" y="1860993"/>
            <a:ext cx="5560573" cy="4518305"/>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sz="1900" b="1" dirty="0"/>
              <a:t>Key learnings: </a:t>
            </a:r>
            <a:r>
              <a:rPr lang="en-US" sz="1900" dirty="0"/>
              <a:t>Neuroplasticity, Stakeholder Management, Identification and Engagement, Power Interest Grid, teamwork</a:t>
            </a:r>
          </a:p>
          <a:p>
            <a:pPr algn="just"/>
            <a:r>
              <a:rPr lang="en-US" sz="1900" b="1" dirty="0"/>
              <a:t>Key takeaways: </a:t>
            </a:r>
            <a:r>
              <a:rPr lang="en-US" sz="1900" dirty="0"/>
              <a:t>I learnt the importance of defining all the internal and external stakeholder before the start of any project. I also learnt about the significance of teamwork.</a:t>
            </a:r>
          </a:p>
          <a:p>
            <a:pPr algn="just"/>
            <a:r>
              <a:rPr lang="en-US" sz="1900" b="1" dirty="0"/>
              <a:t>How do I personally see this concept implemented in the Energy sector: </a:t>
            </a:r>
            <a:r>
              <a:rPr lang="en-US" sz="1900" dirty="0"/>
              <a:t>In the energy sector, defining and engaging stakeholders early ensures smooth project execution, while effective teamwork enhances collaboration and productivity. Embracing neuroplasticity fosters continuous learning and adaptability to industry changes.</a:t>
            </a:r>
          </a:p>
        </p:txBody>
      </p:sp>
      <p:sp>
        <p:nvSpPr>
          <p:cNvPr id="12" name="Content Placeholder 3">
            <a:extLst>
              <a:ext uri="{FF2B5EF4-FFF2-40B4-BE49-F238E27FC236}">
                <a16:creationId xmlns:a16="http://schemas.microsoft.com/office/drawing/2014/main" id="{A1AD3EC1-8067-0FA1-C0A5-C3998BBC6FF9}"/>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5" name="Picture 4">
            <a:extLst>
              <a:ext uri="{FF2B5EF4-FFF2-40B4-BE49-F238E27FC236}">
                <a16:creationId xmlns:a16="http://schemas.microsoft.com/office/drawing/2014/main" id="{906CCE4E-CA12-CB87-32BB-C4C4C75B2718}"/>
              </a:ext>
            </a:extLst>
          </p:cNvPr>
          <p:cNvPicPr>
            <a:picLocks noChangeAspect="1"/>
          </p:cNvPicPr>
          <p:nvPr/>
        </p:nvPicPr>
        <p:blipFill>
          <a:blip r:embed="rId7"/>
          <a:stretch>
            <a:fillRect/>
          </a:stretch>
        </p:blipFill>
        <p:spPr>
          <a:xfrm>
            <a:off x="6415769" y="2358624"/>
            <a:ext cx="5308059" cy="2919432"/>
          </a:xfrm>
          <a:prstGeom prst="rect">
            <a:avLst/>
          </a:prstGeom>
        </p:spPr>
      </p:pic>
    </p:spTree>
    <p:extLst>
      <p:ext uri="{BB962C8B-B14F-4D97-AF65-F5344CB8AC3E}">
        <p14:creationId xmlns:p14="http://schemas.microsoft.com/office/powerpoint/2010/main" val="4221942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41696049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 (Technical Bootcamp: Day 1)</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6</a:t>
            </a:fld>
            <a:endParaRPr lang="en-IN" dirty="0"/>
          </a:p>
        </p:txBody>
      </p:sp>
      <p:pic>
        <p:nvPicPr>
          <p:cNvPr id="9" name="Graphic 8" descr="Idea outline">
            <a:extLst>
              <a:ext uri="{FF2B5EF4-FFF2-40B4-BE49-F238E27FC236}">
                <a16:creationId xmlns:a16="http://schemas.microsoft.com/office/drawing/2014/main" id="{8701F636-0E69-F494-2D36-9D9665F8A8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42194" y="1860993"/>
            <a:ext cx="5653806" cy="4431742"/>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Key learnings &amp; Takeaways</a:t>
            </a:r>
          </a:p>
          <a:p>
            <a:pPr>
              <a:lnSpc>
                <a:spcPct val="100000"/>
              </a:lnSpc>
              <a:spcBef>
                <a:spcPts val="200"/>
              </a:spcBef>
            </a:pPr>
            <a:r>
              <a:rPr lang="en-US" sz="1500" dirty="0"/>
              <a:t>Role of a Business Analyst</a:t>
            </a:r>
          </a:p>
          <a:p>
            <a:pPr>
              <a:lnSpc>
                <a:spcPct val="100000"/>
              </a:lnSpc>
              <a:spcBef>
                <a:spcPts val="200"/>
              </a:spcBef>
            </a:pPr>
            <a:r>
              <a:rPr lang="en-US" sz="1500" dirty="0"/>
              <a:t>Business Requirement Document</a:t>
            </a:r>
          </a:p>
          <a:p>
            <a:pPr>
              <a:lnSpc>
                <a:spcPct val="100000"/>
              </a:lnSpc>
              <a:spcBef>
                <a:spcPts val="200"/>
              </a:spcBef>
            </a:pPr>
            <a:r>
              <a:rPr lang="en-US" sz="1500" dirty="0"/>
              <a:t>Software Requirement Specification Document</a:t>
            </a:r>
          </a:p>
          <a:p>
            <a:pPr>
              <a:lnSpc>
                <a:spcPct val="100000"/>
              </a:lnSpc>
              <a:spcBef>
                <a:spcPts val="200"/>
              </a:spcBef>
            </a:pPr>
            <a:r>
              <a:rPr lang="en-US" sz="1500" dirty="0"/>
              <a:t>Requirement Analysis stages</a:t>
            </a:r>
          </a:p>
          <a:p>
            <a:pPr>
              <a:lnSpc>
                <a:spcPct val="100000"/>
              </a:lnSpc>
              <a:spcBef>
                <a:spcPts val="200"/>
              </a:spcBef>
            </a:pPr>
            <a:r>
              <a:rPr lang="en-US" sz="1500" dirty="0"/>
              <a:t>SMART technique of gathering requirements</a:t>
            </a:r>
          </a:p>
          <a:p>
            <a:pPr>
              <a:lnSpc>
                <a:spcPct val="100000"/>
              </a:lnSpc>
              <a:spcBef>
                <a:spcPts val="200"/>
              </a:spcBef>
            </a:pPr>
            <a:r>
              <a:rPr lang="en-US" sz="1500" dirty="0"/>
              <a:t>Requirement Elicitation techniques</a:t>
            </a:r>
          </a:p>
          <a:p>
            <a:pPr>
              <a:lnSpc>
                <a:spcPct val="100000"/>
              </a:lnSpc>
              <a:spcBef>
                <a:spcPts val="200"/>
              </a:spcBef>
            </a:pPr>
            <a:r>
              <a:rPr lang="en-US" sz="1500" dirty="0"/>
              <a:t>Requirement Traceability Matrix (RTM)</a:t>
            </a:r>
          </a:p>
          <a:p>
            <a:pPr>
              <a:lnSpc>
                <a:spcPct val="100000"/>
              </a:lnSpc>
              <a:spcBef>
                <a:spcPts val="200"/>
              </a:spcBef>
            </a:pPr>
            <a:r>
              <a:rPr lang="en-US" sz="1500" dirty="0"/>
              <a:t>Software Project Management and types</a:t>
            </a:r>
          </a:p>
          <a:p>
            <a:pPr>
              <a:lnSpc>
                <a:spcPct val="100000"/>
              </a:lnSpc>
              <a:spcBef>
                <a:spcPts val="200"/>
              </a:spcBef>
            </a:pPr>
            <a:r>
              <a:rPr lang="en-US" sz="1500" dirty="0"/>
              <a:t>Lifecycle of a project from development to production environment</a:t>
            </a:r>
          </a:p>
          <a:p>
            <a:pPr>
              <a:lnSpc>
                <a:spcPct val="100000"/>
              </a:lnSpc>
              <a:spcBef>
                <a:spcPts val="200"/>
              </a:spcBef>
            </a:pPr>
            <a:r>
              <a:rPr lang="en-US" sz="1500" dirty="0"/>
              <a:t>Roles of a Project Manager</a:t>
            </a:r>
          </a:p>
          <a:p>
            <a:pPr>
              <a:lnSpc>
                <a:spcPct val="100000"/>
              </a:lnSpc>
              <a:spcBef>
                <a:spcPts val="200"/>
              </a:spcBef>
            </a:pPr>
            <a:r>
              <a:rPr lang="en-US" sz="1500" dirty="0"/>
              <a:t>Project Plan and test plan document</a:t>
            </a:r>
          </a:p>
          <a:p>
            <a:pPr>
              <a:lnSpc>
                <a:spcPct val="100000"/>
              </a:lnSpc>
              <a:spcBef>
                <a:spcPts val="200"/>
              </a:spcBef>
            </a:pPr>
            <a:r>
              <a:rPr lang="en-US" sz="1500" dirty="0"/>
              <a:t>Phases of Software Development Lifecycle</a:t>
            </a:r>
          </a:p>
          <a:p>
            <a:pPr>
              <a:lnSpc>
                <a:spcPct val="100000"/>
              </a:lnSpc>
              <a:spcBef>
                <a:spcPts val="200"/>
              </a:spcBef>
            </a:pPr>
            <a:r>
              <a:rPr lang="en-US" sz="1500" dirty="0"/>
              <a:t>Types of Testing: Unit Testing, Integration Testing, Left Shift testing, User Acceptance Testing.</a:t>
            </a:r>
          </a:p>
          <a:p>
            <a:pPr>
              <a:lnSpc>
                <a:spcPct val="100000"/>
              </a:lnSpc>
              <a:spcBef>
                <a:spcPts val="200"/>
              </a:spcBef>
            </a:pPr>
            <a:r>
              <a:rPr lang="en-US" sz="1500" dirty="0"/>
              <a:t>Types of Defects: defect release, defect leakage</a:t>
            </a:r>
          </a:p>
          <a:p>
            <a:pPr>
              <a:lnSpc>
                <a:spcPct val="100000"/>
              </a:lnSpc>
              <a:spcBef>
                <a:spcPts val="200"/>
              </a:spcBef>
            </a:pPr>
            <a:endParaRPr lang="en-US" sz="1800" dirty="0"/>
          </a:p>
          <a:p>
            <a:pPr>
              <a:lnSpc>
                <a:spcPct val="100000"/>
              </a:lnSpc>
              <a:spcBef>
                <a:spcPts val="400"/>
              </a:spcBef>
            </a:pPr>
            <a:endParaRPr lang="en-US" sz="1800" dirty="0"/>
          </a:p>
          <a:p>
            <a:pPr>
              <a:lnSpc>
                <a:spcPct val="100000"/>
              </a:lnSpc>
              <a:spcBef>
                <a:spcPts val="400"/>
              </a:spcBef>
            </a:pPr>
            <a:endParaRPr lang="en-US" sz="1800" dirty="0"/>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CFC0F7BC-7A87-04CF-2A23-45492275B2CA}"/>
              </a:ext>
            </a:extLst>
          </p:cNvPr>
          <p:cNvPicPr>
            <a:picLocks noChangeAspect="1"/>
          </p:cNvPicPr>
          <p:nvPr/>
        </p:nvPicPr>
        <p:blipFill>
          <a:blip r:embed="rId7"/>
          <a:stretch>
            <a:fillRect/>
          </a:stretch>
        </p:blipFill>
        <p:spPr>
          <a:xfrm>
            <a:off x="7410548" y="1860993"/>
            <a:ext cx="2889077" cy="4076241"/>
          </a:xfrm>
          <a:prstGeom prst="rect">
            <a:avLst/>
          </a:prstGeom>
        </p:spPr>
      </p:pic>
    </p:spTree>
    <p:extLst>
      <p:ext uri="{BB962C8B-B14F-4D97-AF65-F5344CB8AC3E}">
        <p14:creationId xmlns:p14="http://schemas.microsoft.com/office/powerpoint/2010/main" val="32337475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279124-7833-5752-9CCE-881FA79F9C1D}"/>
            </a:ext>
          </a:extLst>
        </p:cNvPr>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524AFA8B-F0C4-6372-5ECE-DFDDC7834A6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524AFA8B-F0C4-6372-5ECE-DFDDC7834A6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E4DD1002-5A1A-1803-8B1E-95E976504BD6}"/>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2B30A6F0-8866-5536-6686-DEE10D54AC58}"/>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3 | My takeaways (Technical Bootcamp: Day 2)</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642593E6-82CB-ABE8-B933-F8A65F354C02}"/>
              </a:ext>
            </a:extLst>
          </p:cNvPr>
          <p:cNvSpPr>
            <a:spLocks noGrp="1"/>
          </p:cNvSpPr>
          <p:nvPr>
            <p:ph type="sldNum" sz="quarter" idx="15"/>
          </p:nvPr>
        </p:nvSpPr>
        <p:spPr/>
        <p:txBody>
          <a:bodyPr/>
          <a:lstStyle/>
          <a:p>
            <a:fld id="{0879F475-59B1-4993-848A-C2B683DE9AF5}" type="slidenum">
              <a:rPr lang="en-IN" smtClean="0"/>
              <a:pPr/>
              <a:t>7</a:t>
            </a:fld>
            <a:endParaRPr lang="en-IN" dirty="0"/>
          </a:p>
        </p:txBody>
      </p:sp>
      <p:pic>
        <p:nvPicPr>
          <p:cNvPr id="9" name="Graphic 8" descr="Idea outline">
            <a:extLst>
              <a:ext uri="{FF2B5EF4-FFF2-40B4-BE49-F238E27FC236}">
                <a16:creationId xmlns:a16="http://schemas.microsoft.com/office/drawing/2014/main" id="{DC316111-AED7-7523-9C04-638737B8872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57498" y="141532"/>
            <a:ext cx="1159454" cy="1159454"/>
          </a:xfrm>
          <a:prstGeom prst="rect">
            <a:avLst/>
          </a:prstGeom>
        </p:spPr>
      </p:pic>
      <p:sp>
        <p:nvSpPr>
          <p:cNvPr id="11" name="Content Placeholder 2">
            <a:extLst>
              <a:ext uri="{FF2B5EF4-FFF2-40B4-BE49-F238E27FC236}">
                <a16:creationId xmlns:a16="http://schemas.microsoft.com/office/drawing/2014/main" id="{415659BE-E786-A5CF-BD76-461116F7ADAD}"/>
              </a:ext>
            </a:extLst>
          </p:cNvPr>
          <p:cNvSpPr txBox="1">
            <a:spLocks/>
          </p:cNvSpPr>
          <p:nvPr/>
        </p:nvSpPr>
        <p:spPr>
          <a:xfrm>
            <a:off x="440495" y="1859934"/>
            <a:ext cx="5653806" cy="468218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Key learnings &amp; Takeaways</a:t>
            </a:r>
          </a:p>
          <a:p>
            <a:pPr>
              <a:lnSpc>
                <a:spcPct val="100000"/>
              </a:lnSpc>
              <a:spcBef>
                <a:spcPts val="200"/>
              </a:spcBef>
            </a:pPr>
            <a:r>
              <a:rPr lang="en-US" sz="1500" dirty="0"/>
              <a:t>Software Development Life Cycle Models (structure, usage, advantages and disadvantages of each model)</a:t>
            </a:r>
          </a:p>
          <a:p>
            <a:pPr lvl="1">
              <a:lnSpc>
                <a:spcPct val="100000"/>
              </a:lnSpc>
              <a:spcBef>
                <a:spcPts val="200"/>
              </a:spcBef>
            </a:pPr>
            <a:r>
              <a:rPr lang="en-US" sz="1500" dirty="0"/>
              <a:t>Waterfall model</a:t>
            </a:r>
          </a:p>
          <a:p>
            <a:pPr lvl="1">
              <a:lnSpc>
                <a:spcPct val="100000"/>
              </a:lnSpc>
              <a:spcBef>
                <a:spcPts val="200"/>
              </a:spcBef>
            </a:pPr>
            <a:r>
              <a:rPr lang="en-US" sz="1500" dirty="0"/>
              <a:t>V Shaped model</a:t>
            </a:r>
          </a:p>
          <a:p>
            <a:pPr lvl="1">
              <a:lnSpc>
                <a:spcPct val="100000"/>
              </a:lnSpc>
              <a:spcBef>
                <a:spcPts val="200"/>
              </a:spcBef>
            </a:pPr>
            <a:r>
              <a:rPr lang="en-US" sz="1500" dirty="0"/>
              <a:t>Prototyping model</a:t>
            </a:r>
          </a:p>
          <a:p>
            <a:pPr lvl="1">
              <a:lnSpc>
                <a:spcPct val="100000"/>
              </a:lnSpc>
              <a:spcBef>
                <a:spcPts val="200"/>
              </a:spcBef>
            </a:pPr>
            <a:r>
              <a:rPr lang="en-US" sz="1500" dirty="0"/>
              <a:t>Agile model</a:t>
            </a:r>
          </a:p>
          <a:p>
            <a:pPr lvl="2">
              <a:lnSpc>
                <a:spcPct val="100000"/>
              </a:lnSpc>
              <a:spcBef>
                <a:spcPts val="200"/>
              </a:spcBef>
            </a:pPr>
            <a:r>
              <a:rPr lang="en-US" sz="1500" dirty="0"/>
              <a:t>Project Vision, User Stories &amp; Epics</a:t>
            </a:r>
          </a:p>
          <a:p>
            <a:pPr lvl="2">
              <a:lnSpc>
                <a:spcPct val="100000"/>
              </a:lnSpc>
              <a:spcBef>
                <a:spcPts val="200"/>
              </a:spcBef>
            </a:pPr>
            <a:r>
              <a:rPr lang="en-US" sz="1500" dirty="0"/>
              <a:t>Scrum Team: Product Owner, Scrum Master and Scrum Squad Members</a:t>
            </a:r>
          </a:p>
          <a:p>
            <a:pPr lvl="2">
              <a:lnSpc>
                <a:spcPct val="100000"/>
              </a:lnSpc>
              <a:spcBef>
                <a:spcPts val="200"/>
              </a:spcBef>
            </a:pPr>
            <a:r>
              <a:rPr lang="en-US" sz="1500" dirty="0"/>
              <a:t>Scrum Artifacts: Product backlog, Sprint backlog and Burndown Chart</a:t>
            </a:r>
          </a:p>
          <a:p>
            <a:pPr lvl="2">
              <a:lnSpc>
                <a:spcPct val="100000"/>
              </a:lnSpc>
              <a:spcBef>
                <a:spcPts val="200"/>
              </a:spcBef>
            </a:pPr>
            <a:r>
              <a:rPr lang="en-US" sz="1500" dirty="0"/>
              <a:t>Scrum Ceremonies: Sprint Planning Meeting, Daily Scrum Standup Meeting, Sprint Grooming Meeting, Sprint demo, Sprint retrospective meeting</a:t>
            </a:r>
          </a:p>
          <a:p>
            <a:pPr lvl="2">
              <a:lnSpc>
                <a:spcPct val="100000"/>
              </a:lnSpc>
              <a:spcBef>
                <a:spcPts val="200"/>
              </a:spcBef>
            </a:pPr>
            <a:r>
              <a:rPr lang="en-US" sz="1500" dirty="0"/>
              <a:t>Others: Iteration vs Sprint, Product Backlog, User story estimation, Parking lot, Behavioral Driven Development (BDD), details of a user story (Definition of ready, definition of done)</a:t>
            </a:r>
          </a:p>
          <a:p>
            <a:pPr lvl="2">
              <a:lnSpc>
                <a:spcPct val="100000"/>
              </a:lnSpc>
              <a:spcBef>
                <a:spcPts val="200"/>
              </a:spcBef>
            </a:pPr>
            <a:endParaRPr lang="en-US" sz="1500" dirty="0"/>
          </a:p>
          <a:p>
            <a:pPr>
              <a:lnSpc>
                <a:spcPct val="100000"/>
              </a:lnSpc>
              <a:spcBef>
                <a:spcPts val="400"/>
              </a:spcBef>
            </a:pPr>
            <a:endParaRPr lang="en-US" sz="1800" dirty="0"/>
          </a:p>
          <a:p>
            <a:pPr>
              <a:lnSpc>
                <a:spcPct val="100000"/>
              </a:lnSpc>
              <a:spcBef>
                <a:spcPts val="400"/>
              </a:spcBef>
            </a:pPr>
            <a:endParaRPr lang="en-US" sz="1800" dirty="0"/>
          </a:p>
          <a:p>
            <a:pPr marL="0" indent="0">
              <a:buFont typeface="Arial" panose="020B0604020202020204" pitchFamily="34" charset="0"/>
              <a:buNone/>
            </a:pPr>
            <a:endParaRPr lang="en-US" sz="2000" dirty="0"/>
          </a:p>
        </p:txBody>
      </p:sp>
      <p:sp>
        <p:nvSpPr>
          <p:cNvPr id="12" name="Content Placeholder 3">
            <a:extLst>
              <a:ext uri="{FF2B5EF4-FFF2-40B4-BE49-F238E27FC236}">
                <a16:creationId xmlns:a16="http://schemas.microsoft.com/office/drawing/2014/main" id="{23C78EC7-CBD4-D5B2-87FF-89405C1C6FA7}"/>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dirty="0"/>
          </a:p>
        </p:txBody>
      </p:sp>
      <p:pic>
        <p:nvPicPr>
          <p:cNvPr id="2" name="Picture 1">
            <a:extLst>
              <a:ext uri="{FF2B5EF4-FFF2-40B4-BE49-F238E27FC236}">
                <a16:creationId xmlns:a16="http://schemas.microsoft.com/office/drawing/2014/main" id="{786DA776-4A73-DAEF-20CA-473011B592EC}"/>
              </a:ext>
            </a:extLst>
          </p:cNvPr>
          <p:cNvPicPr>
            <a:picLocks noChangeAspect="1"/>
          </p:cNvPicPr>
          <p:nvPr/>
        </p:nvPicPr>
        <p:blipFill>
          <a:blip r:embed="rId7"/>
          <a:stretch>
            <a:fillRect/>
          </a:stretch>
        </p:blipFill>
        <p:spPr>
          <a:xfrm>
            <a:off x="7347877" y="1885283"/>
            <a:ext cx="3456550" cy="4008966"/>
          </a:xfrm>
          <a:prstGeom prst="rect">
            <a:avLst/>
          </a:prstGeom>
        </p:spPr>
      </p:pic>
    </p:spTree>
    <p:extLst>
      <p:ext uri="{BB962C8B-B14F-4D97-AF65-F5344CB8AC3E}">
        <p14:creationId xmlns:p14="http://schemas.microsoft.com/office/powerpoint/2010/main" val="4012928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02D07F7-B946-BB66-E6EA-DD92C38B1926}"/>
              </a:ext>
            </a:extLst>
          </p:cNvPr>
          <p:cNvSpPr>
            <a:spLocks noGrp="1"/>
          </p:cNvSpPr>
          <p:nvPr>
            <p:ph type="body" sz="quarter" idx="12"/>
          </p:nvPr>
        </p:nvSpPr>
        <p:spPr>
          <a:xfrm>
            <a:off x="158671" y="3038483"/>
            <a:ext cx="11562786" cy="584775"/>
          </a:xfrm>
        </p:spPr>
        <p:txBody>
          <a:bodyPr/>
          <a:lstStyle/>
          <a:p>
            <a:r>
              <a:rPr lang="en-US" sz="3200" dirty="0"/>
              <a:t>Relevance of learnings for my organization</a:t>
            </a:r>
            <a:endParaRPr lang="en-IN" sz="4000" dirty="0"/>
          </a:p>
        </p:txBody>
      </p:sp>
      <p:pic>
        <p:nvPicPr>
          <p:cNvPr id="4" name="Graphic 3" descr="User network outline">
            <a:extLst>
              <a:ext uri="{FF2B5EF4-FFF2-40B4-BE49-F238E27FC236}">
                <a16:creationId xmlns:a16="http://schemas.microsoft.com/office/drawing/2014/main" id="{7164DAAD-2874-8D6F-8FCF-5053DEE24E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94692" y="2838679"/>
            <a:ext cx="1180641" cy="1180641"/>
          </a:xfrm>
          <a:prstGeom prst="rect">
            <a:avLst/>
          </a:prstGeom>
        </p:spPr>
      </p:pic>
    </p:spTree>
    <p:extLst>
      <p:ext uri="{BB962C8B-B14F-4D97-AF65-F5344CB8AC3E}">
        <p14:creationId xmlns:p14="http://schemas.microsoft.com/office/powerpoint/2010/main" val="83294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3583FF9E-539E-FE29-E73B-3EF7E093601C}"/>
              </a:ext>
            </a:extLst>
          </p:cNvPr>
          <p:cNvGraphicFramePr>
            <a:graphicFrameLocks noChangeAspect="1"/>
          </p:cNvGraphicFramePr>
          <p:nvPr>
            <p:custDataLst>
              <p:tags r:id="rId1"/>
            </p:custDataLst>
            <p:extLst>
              <p:ext uri="{D42A27DB-BD31-4B8C-83A1-F6EECF244321}">
                <p14:modId xmlns:p14="http://schemas.microsoft.com/office/powerpoint/2010/main" val="3870068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 name="think-cell data - do not delete" hidden="1">
                        <a:extLst>
                          <a:ext uri="{FF2B5EF4-FFF2-40B4-BE49-F238E27FC236}">
                            <a16:creationId xmlns:a16="http://schemas.microsoft.com/office/drawing/2014/main" id="{3583FF9E-539E-FE29-E73B-3EF7E093601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0" name="Rectangle 9">
            <a:extLst>
              <a:ext uri="{FF2B5EF4-FFF2-40B4-BE49-F238E27FC236}">
                <a16:creationId xmlns:a16="http://schemas.microsoft.com/office/drawing/2014/main" id="{8686D658-9330-BA20-4BC9-1E47EEC5B53D}"/>
              </a:ext>
            </a:extLst>
          </p:cNvPr>
          <p:cNvSpPr/>
          <p:nvPr/>
        </p:nvSpPr>
        <p:spPr>
          <a:xfrm>
            <a:off x="10861040" y="0"/>
            <a:ext cx="1330960" cy="1463040"/>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itle 2">
            <a:extLst>
              <a:ext uri="{FF2B5EF4-FFF2-40B4-BE49-F238E27FC236}">
                <a16:creationId xmlns:a16="http://schemas.microsoft.com/office/drawing/2014/main" id="{CEA128C4-A0BC-A895-713C-306E7FF62894}"/>
              </a:ext>
            </a:extLst>
          </p:cNvPr>
          <p:cNvSpPr>
            <a:spLocks noGrp="1"/>
          </p:cNvSpPr>
          <p:nvPr>
            <p:ph type="title"/>
          </p:nvPr>
        </p:nvSpPr>
        <p:spPr/>
        <p:txBody>
          <a:bodyPr vert="horz" anchor="ctr">
            <a:noAutofit/>
          </a:bodyPr>
          <a:lstStyle/>
          <a:p>
            <a:r>
              <a:rPr lang="en-US" b="1" dirty="0">
                <a:effectLst>
                  <a:outerShdw blurRad="38100" dist="38100" dir="2700000" algn="tl">
                    <a:srgbClr val="000000">
                      <a:alpha val="43137"/>
                    </a:srgbClr>
                  </a:outerShdw>
                </a:effectLst>
                <a:latin typeface="+mn-lt"/>
                <a:cs typeface="+mj-cs"/>
              </a:rPr>
              <a:t>Learning 1 | Relevance for Shell</a:t>
            </a:r>
            <a:endParaRPr lang="en-IN" sz="4000" i="1" u="sng" dirty="0">
              <a:effectLst>
                <a:outerShdw blurRad="38100" dist="38100" dir="2700000" algn="tl">
                  <a:srgbClr val="000000">
                    <a:alpha val="43137"/>
                  </a:srgbClr>
                </a:outerShdw>
              </a:effectLst>
              <a:highlight>
                <a:srgbClr val="FF6600"/>
              </a:highlight>
            </a:endParaRPr>
          </a:p>
        </p:txBody>
      </p:sp>
      <p:sp>
        <p:nvSpPr>
          <p:cNvPr id="4" name="Slide Number Placeholder 3">
            <a:extLst>
              <a:ext uri="{FF2B5EF4-FFF2-40B4-BE49-F238E27FC236}">
                <a16:creationId xmlns:a16="http://schemas.microsoft.com/office/drawing/2014/main" id="{82193751-E94F-32C7-DCCA-7D3244D279EA}"/>
              </a:ext>
            </a:extLst>
          </p:cNvPr>
          <p:cNvSpPr>
            <a:spLocks noGrp="1"/>
          </p:cNvSpPr>
          <p:nvPr>
            <p:ph type="sldNum" sz="quarter" idx="15"/>
          </p:nvPr>
        </p:nvSpPr>
        <p:spPr/>
        <p:txBody>
          <a:bodyPr/>
          <a:lstStyle/>
          <a:p>
            <a:fld id="{0879F475-59B1-4993-848A-C2B683DE9AF5}" type="slidenum">
              <a:rPr lang="en-IN" smtClean="0"/>
              <a:pPr/>
              <a:t>9</a:t>
            </a:fld>
            <a:endParaRPr lang="en-IN" dirty="0"/>
          </a:p>
        </p:txBody>
      </p:sp>
      <p:sp>
        <p:nvSpPr>
          <p:cNvPr id="11" name="Content Placeholder 2">
            <a:extLst>
              <a:ext uri="{FF2B5EF4-FFF2-40B4-BE49-F238E27FC236}">
                <a16:creationId xmlns:a16="http://schemas.microsoft.com/office/drawing/2014/main" id="{DE9F1BE0-7910-FA1B-DCE8-56EFD1E4FC09}"/>
              </a:ext>
            </a:extLst>
          </p:cNvPr>
          <p:cNvSpPr txBox="1">
            <a:spLocks/>
          </p:cNvSpPr>
          <p:nvPr/>
        </p:nvSpPr>
        <p:spPr>
          <a:xfrm>
            <a:off x="483133" y="1860993"/>
            <a:ext cx="5653806" cy="4076241"/>
          </a:xfrm>
          <a:prstGeom prst="rect">
            <a:avLst/>
          </a:prstGeom>
          <a:solidFill>
            <a:schemeClr val="bg1"/>
          </a:solidFill>
          <a:ln>
            <a:noFill/>
          </a:ln>
          <a:effectLst>
            <a:outerShdw blurRad="63500" sx="102000" sy="102000" algn="ctr"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b="1" dirty="0"/>
              <a:t>How I feel Shell implements this learning:</a:t>
            </a:r>
          </a:p>
          <a:p>
            <a:pPr algn="just"/>
            <a:r>
              <a:rPr lang="en-US" dirty="0"/>
              <a:t>Professionalism: Promotes reliability, accountability, and ethical conduct.</a:t>
            </a:r>
          </a:p>
          <a:p>
            <a:pPr algn="just"/>
            <a:r>
              <a:rPr lang="en-US" dirty="0"/>
              <a:t>Conflict Management: Emphasizes respect and clear communication.</a:t>
            </a:r>
          </a:p>
          <a:p>
            <a:pPr algn="just"/>
            <a:r>
              <a:rPr lang="en-US" dirty="0"/>
              <a:t>Innovation: Encourages thought leadership and staying ahead of trends.</a:t>
            </a:r>
          </a:p>
          <a:p>
            <a:pPr marL="0" indent="0" algn="just">
              <a:buNone/>
            </a:pPr>
            <a:r>
              <a:rPr lang="en-US" b="1" dirty="0"/>
              <a:t>How I feel Shell benefits from this learning:</a:t>
            </a:r>
          </a:p>
          <a:p>
            <a:pPr algn="just"/>
            <a:r>
              <a:rPr lang="en-US" dirty="0"/>
              <a:t>Productivity: Enhanced performance and efficiency.</a:t>
            </a:r>
          </a:p>
          <a:p>
            <a:pPr algn="just"/>
            <a:r>
              <a:rPr lang="en-US" dirty="0"/>
              <a:t>Reputation: Improved brand image through professionalism.</a:t>
            </a:r>
          </a:p>
          <a:p>
            <a:pPr algn="just"/>
            <a:r>
              <a:rPr lang="en-US" dirty="0"/>
              <a:t>Employee Satisfaction: Increased retention and personalized growth opportunities.</a:t>
            </a:r>
          </a:p>
          <a:p>
            <a:pPr marL="0" indent="0">
              <a:buNone/>
            </a:pPr>
            <a:endParaRPr lang="en-US" sz="1500" b="1" dirty="0"/>
          </a:p>
          <a:p>
            <a:pPr marL="0" indent="0">
              <a:buNone/>
            </a:pPr>
            <a:endParaRPr lang="en-US" sz="1500" dirty="0"/>
          </a:p>
        </p:txBody>
      </p:sp>
      <p:sp>
        <p:nvSpPr>
          <p:cNvPr id="12" name="Content Placeholder 3">
            <a:extLst>
              <a:ext uri="{FF2B5EF4-FFF2-40B4-BE49-F238E27FC236}">
                <a16:creationId xmlns:a16="http://schemas.microsoft.com/office/drawing/2014/main" id="{E53E5C3F-4D2B-B85F-E592-E58E032C664C}"/>
              </a:ext>
            </a:extLst>
          </p:cNvPr>
          <p:cNvSpPr txBox="1">
            <a:spLocks/>
          </p:cNvSpPr>
          <p:nvPr/>
        </p:nvSpPr>
        <p:spPr>
          <a:xfrm>
            <a:off x="6400799" y="1860993"/>
            <a:ext cx="5350706" cy="4076241"/>
          </a:xfrm>
          <a:prstGeom prst="rect">
            <a:avLst/>
          </a:prstGeom>
          <a:solidFill>
            <a:schemeClr val="bg1"/>
          </a:solidFill>
          <a:ln>
            <a:noFill/>
          </a:ln>
          <a:effectLst>
            <a:outerShdw blurRad="63500" sx="102000" sy="102000" algn="ctr" rotWithShape="0">
              <a:prstClr val="black">
                <a:alpha val="40000"/>
              </a:prstClr>
            </a:outerShdw>
          </a:effectLst>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2000" dirty="0"/>
          </a:p>
        </p:txBody>
      </p:sp>
      <p:pic>
        <p:nvPicPr>
          <p:cNvPr id="5" name="Graphic 4" descr="User network outline">
            <a:extLst>
              <a:ext uri="{FF2B5EF4-FFF2-40B4-BE49-F238E27FC236}">
                <a16:creationId xmlns:a16="http://schemas.microsoft.com/office/drawing/2014/main" id="{0916C17C-12F9-BFD4-9A8B-40B3CFCA8C0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46359" y="120879"/>
            <a:ext cx="1180641" cy="1180641"/>
          </a:xfrm>
          <a:prstGeom prst="rect">
            <a:avLst/>
          </a:prstGeom>
        </p:spPr>
      </p:pic>
      <p:pic>
        <p:nvPicPr>
          <p:cNvPr id="6" name="Picture 5">
            <a:extLst>
              <a:ext uri="{FF2B5EF4-FFF2-40B4-BE49-F238E27FC236}">
                <a16:creationId xmlns:a16="http://schemas.microsoft.com/office/drawing/2014/main" id="{5C2D67D6-7D8B-F498-2764-6B8AEF5A1165}"/>
              </a:ext>
            </a:extLst>
          </p:cNvPr>
          <p:cNvPicPr>
            <a:picLocks noChangeAspect="1"/>
          </p:cNvPicPr>
          <p:nvPr/>
        </p:nvPicPr>
        <p:blipFill>
          <a:blip r:embed="rId7"/>
          <a:stretch>
            <a:fillRect/>
          </a:stretch>
        </p:blipFill>
        <p:spPr>
          <a:xfrm>
            <a:off x="7021948" y="1860993"/>
            <a:ext cx="4051733" cy="4051733"/>
          </a:xfrm>
          <a:prstGeom prst="rect">
            <a:avLst/>
          </a:prstGeom>
        </p:spPr>
      </p:pic>
    </p:spTree>
    <p:extLst>
      <p:ext uri="{BB962C8B-B14F-4D97-AF65-F5344CB8AC3E}">
        <p14:creationId xmlns:p14="http://schemas.microsoft.com/office/powerpoint/2010/main" val="39715123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SCLIENT" val="True"/>
  <p:tag name="TEMPLATECREATED" val="2022-01-18 01:04 PM"/>
  <p:tag name="ICONENCLOSURE" val="False"/>
  <p:tag name="TEMPLATELASTEDITED" val="2022-01-18 06:01 PM"/>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2E4552"/>
      </a:dk2>
      <a:lt2>
        <a:srgbClr val="E7E6E6"/>
      </a:lt2>
      <a:accent1>
        <a:srgbClr val="FF6600"/>
      </a:accent1>
      <a:accent2>
        <a:srgbClr val="F78E47"/>
      </a:accent2>
      <a:accent3>
        <a:srgbClr val="FEA655"/>
      </a:accent3>
      <a:accent4>
        <a:srgbClr val="F8CBAD"/>
      </a:accent4>
      <a:accent5>
        <a:srgbClr val="767171"/>
      </a:accent5>
      <a:accent6>
        <a:srgbClr val="404040"/>
      </a:accent6>
      <a:hlink>
        <a:srgbClr val="FF6600"/>
      </a:hlink>
      <a:folHlink>
        <a:srgbClr val="909473"/>
      </a:folHlink>
    </a:clrScheme>
    <a:fontScheme name="Custom 30">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BR_Jan 22_v1" id="{81372DDE-F7B0-48FF-9B2F-B6CAFBCFBF6C}" vid="{94CDC6AE-3EAC-4308-B00B-01C302E9C1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F23033ADD2CC44581BA464AC24AB4CD" ma:contentTypeVersion="18" ma:contentTypeDescription="Create a new document." ma:contentTypeScope="" ma:versionID="bfa97c90a71db97c80c59ca5c0ffda22">
  <xsd:schema xmlns:xsd="http://www.w3.org/2001/XMLSchema" xmlns:xs="http://www.w3.org/2001/XMLSchema" xmlns:p="http://schemas.microsoft.com/office/2006/metadata/properties" xmlns:ns3="d64320fb-f9a3-4131-8206-9d18da17abe9" xmlns:ns4="489eda54-cdc8-4a48-94a2-8f9cf8024289" targetNamespace="http://schemas.microsoft.com/office/2006/metadata/properties" ma:root="true" ma:fieldsID="be474ca7a15bf1e8a5e4b2eb5ea5d141" ns3:_="" ns4:_="">
    <xsd:import namespace="d64320fb-f9a3-4131-8206-9d18da17abe9"/>
    <xsd:import namespace="489eda54-cdc8-4a48-94a2-8f9cf802428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DateTaken" minOccurs="0"/>
                <xsd:element ref="ns3:MediaLengthInSeconds" minOccurs="0"/>
                <xsd:element ref="ns3:MediaServiceOCR" minOccurs="0"/>
                <xsd:element ref="ns3:MediaServiceAutoKeyPoints" minOccurs="0"/>
                <xsd:element ref="ns3:MediaServiceKeyPoints" minOccurs="0"/>
                <xsd:element ref="ns3:_activity" minOccurs="0"/>
                <xsd:element ref="ns3:MediaServiceObjectDetectorVersions" minOccurs="0"/>
                <xsd:element ref="ns3:MediaServiceLocation" minOccurs="0"/>
                <xsd:element ref="ns3:MediaServiceSystemTag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64320fb-f9a3-4131-8206-9d18da17ab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description="" ma:hidden="true" ma:indexed="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Location" ma:index="23" nillable="true" ma:displayName="Location" ma:indexed="true" ma:internalName="MediaServiceLocation"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89eda54-cdc8-4a48-94a2-8f9cf8024289"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d64320fb-f9a3-4131-8206-9d18da17abe9" xsi:nil="true"/>
  </documentManagement>
</p:properties>
</file>

<file path=customXml/itemProps1.xml><?xml version="1.0" encoding="utf-8"?>
<ds:datastoreItem xmlns:ds="http://schemas.openxmlformats.org/officeDocument/2006/customXml" ds:itemID="{912B7AD5-CBD7-462B-BC8B-1E0D74017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64320fb-f9a3-4131-8206-9d18da17abe9"/>
    <ds:schemaRef ds:uri="489eda54-cdc8-4a48-94a2-8f9cf802428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1617EF-9A33-49DD-BF18-3F75C7B3CC29}">
  <ds:schemaRefs>
    <ds:schemaRef ds:uri="http://schemas.microsoft.com/sharepoint/v3/contenttype/forms"/>
  </ds:schemaRefs>
</ds:datastoreItem>
</file>

<file path=customXml/itemProps3.xml><?xml version="1.0" encoding="utf-8"?>
<ds:datastoreItem xmlns:ds="http://schemas.openxmlformats.org/officeDocument/2006/customXml" ds:itemID="{1DADF44A-8650-472F-B2D9-50E27F0769F7}">
  <ds:schemaRefs>
    <ds:schemaRef ds:uri="http://schemas.openxmlformats.org/package/2006/metadata/core-properties"/>
    <ds:schemaRef ds:uri="http://www.w3.org/XML/1998/namespace"/>
    <ds:schemaRef ds:uri="489eda54-cdc8-4a48-94a2-8f9cf8024289"/>
    <ds:schemaRef ds:uri="http://purl.org/dc/terms/"/>
    <ds:schemaRef ds:uri="http://purl.org/dc/elements/1.1/"/>
    <ds:schemaRef ds:uri="http://schemas.microsoft.com/office/infopath/2007/PartnerControls"/>
    <ds:schemaRef ds:uri="http://schemas.microsoft.com/office/2006/documentManagement/types"/>
    <ds:schemaRef ds:uri="d64320fb-f9a3-4131-8206-9d18da17abe9"/>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d0cb1e24-a0e2-4a4c-9340-733297c9cd7c}" enabled="1" method="Privileged" siteId="{db1e96a8-a3da-442a-930b-235cac24cd5c}" removed="0"/>
</clbl:labelList>
</file>

<file path=docProps/app.xml><?xml version="1.0" encoding="utf-8"?>
<Properties xmlns="http://schemas.openxmlformats.org/officeDocument/2006/extended-properties" xmlns:vt="http://schemas.openxmlformats.org/officeDocument/2006/docPropsVTypes">
  <Template/>
  <TotalTime>20109</TotalTime>
  <Words>1813</Words>
  <Application>Microsoft Macintosh PowerPoint</Application>
  <PresentationFormat>Widescreen</PresentationFormat>
  <Paragraphs>186</Paragraphs>
  <Slides>23</Slides>
  <Notes>0</Notes>
  <HiddenSlides>0</HiddenSlides>
  <MMClips>0</MMClips>
  <ScaleCrop>false</ScaleCrop>
  <HeadingPairs>
    <vt:vector size="8" baseType="variant">
      <vt:variant>
        <vt:lpstr>Fonts Used</vt:lpstr>
      </vt:variant>
      <vt:variant>
        <vt:i4>2</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7" baseType="lpstr">
      <vt:lpstr>Arial</vt:lpstr>
      <vt:lpstr>Calibri</vt:lpstr>
      <vt:lpstr>Office Theme</vt:lpstr>
      <vt:lpstr>think-cell Slide</vt:lpstr>
      <vt:lpstr>PowerPoint Presentation</vt:lpstr>
      <vt:lpstr>About Me</vt:lpstr>
      <vt:lpstr>PowerPoint Presentation</vt:lpstr>
      <vt:lpstr>Learning 1 | My takeaways (Soft Skills: Day 1)</vt:lpstr>
      <vt:lpstr>Learning 2 | My takeaways (Soft Skills: Day 2 &amp; 3)</vt:lpstr>
      <vt:lpstr>Learning 3 | My takeaways (Technical Bootcamp: Day 1)</vt:lpstr>
      <vt:lpstr>Learning 3 | My takeaways (Technical Bootcamp: Day 2)</vt:lpstr>
      <vt:lpstr>PowerPoint Presentation</vt:lpstr>
      <vt:lpstr>Learning 1 | Relevance for Shell</vt:lpstr>
      <vt:lpstr>Learning 2 | Relevance for Shell</vt:lpstr>
      <vt:lpstr>Learning 3 | Relevance for Shell</vt:lpstr>
      <vt:lpstr>Learning 4 | Relevance for Shell</vt:lpstr>
      <vt:lpstr>PowerPoint Presentation</vt:lpstr>
      <vt:lpstr>Challenge faced while implementing Learning 1</vt:lpstr>
      <vt:lpstr>Challenge faced while implementing Learning 2</vt:lpstr>
      <vt:lpstr>Challenge faced while implementing Learning 3</vt:lpstr>
      <vt:lpstr>Challenge faced while implementing Learning 4</vt:lpstr>
      <vt:lpstr>PowerPoint Presentation</vt:lpstr>
      <vt:lpstr>My Action Plan for this Week</vt:lpstr>
      <vt:lpstr>PowerPoint Presentation</vt:lpstr>
      <vt:lpstr>Learning is also Fun!</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Murugesh Chandran</dc:creator>
  <cp:lastModifiedBy>Tuli, Manya SBOBNG-PTIY/BDJ</cp:lastModifiedBy>
  <cp:revision>502</cp:revision>
  <dcterms:created xsi:type="dcterms:W3CDTF">2022-01-18T12:35:56Z</dcterms:created>
  <dcterms:modified xsi:type="dcterms:W3CDTF">2024-09-01T11:26:42Z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Created">
    <vt:lpwstr>2022-01-18 01:04 PM</vt:lpwstr>
  </property>
  <property fmtid="{D5CDD505-2E9C-101B-9397-08002B2CF9AE}" pid="3" name="TemplateLastEdited">
    <vt:lpwstr>2022-01-18 06:01 PM</vt:lpwstr>
  </property>
  <property fmtid="{D5CDD505-2E9C-101B-9397-08002B2CF9AE}" pid="4" name="ContentTypeId">
    <vt:lpwstr>0x010100BF23033ADD2CC44581BA464AC24AB4CD</vt:lpwstr>
  </property>
</Properties>
</file>